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57" r:id="rId4"/>
    <p:sldId id="268" r:id="rId5"/>
    <p:sldId id="269" r:id="rId6"/>
    <p:sldId id="260" r:id="rId7"/>
    <p:sldId id="266" r:id="rId8"/>
    <p:sldId id="270" r:id="rId9"/>
    <p:sldId id="271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0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5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9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7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1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0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0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4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0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4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3047-3D3F-4C33-B807-EAFDA08CB1E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78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C3047-3D3F-4C33-B807-EAFDA08CB1E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507D4-BEC9-4D8E-97BA-FB180F9FA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449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entarprocoding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ocoding.rs/kurs-python-napredni-nivo-a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pl.i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6332579-D8FF-47BE-88AB-4C8F625B5D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Python-</a:t>
            </a:r>
            <a:r>
              <a:rPr lang="en-US" sz="8000" dirty="0" err="1"/>
              <a:t>napredni</a:t>
            </a:r>
            <a:r>
              <a:rPr lang="en-US" sz="8000" dirty="0"/>
              <a:t> </a:t>
            </a:r>
            <a:r>
              <a:rPr lang="en-US" sz="8000" dirty="0" err="1"/>
              <a:t>nivo</a:t>
            </a:r>
            <a:endParaRPr lang="en-US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5D7C4A-16CB-43AF-8537-CA23418CF2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76" y="498467"/>
            <a:ext cx="5558516" cy="110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229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1</a:t>
            </a:r>
          </a:p>
          <a:p>
            <a:pPr lvl="1"/>
            <a:r>
              <a:rPr lang="sr-Latn-RS" dirty="0"/>
              <a:t>Napisati program koji će </a:t>
            </a:r>
            <a:r>
              <a:rPr lang="en-US" dirty="0" err="1"/>
              <a:t>izra</a:t>
            </a:r>
            <a:r>
              <a:rPr lang="sr-Latn-RS" dirty="0"/>
              <a:t>čunati rastojanje između dva mesta. U početku zadatka, korisnik mora da unese podatke za najmanje dva mesta (ime mesta, geografska širina i dužina). Kada unese podatke, treba da izabere za koja dva mesta želi da izračuna rastojanje. Kada ih izabere, prikazati rastojanje između dva mesta.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4EC589-2CD2-40FF-8635-F4905ADDB24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508894" y="4237283"/>
            <a:ext cx="4464000" cy="1939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5560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6332579-D8FF-47BE-88AB-4C8F625B5D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sz="8000" dirty="0"/>
              <a:t>1</a:t>
            </a:r>
            <a:r>
              <a:rPr lang="sr-Latn-RS" sz="8000"/>
              <a:t>.</a:t>
            </a:r>
            <a:r>
              <a:rPr lang="sr-Latn-RS" sz="8000" dirty="0"/>
              <a:t>čas</a:t>
            </a:r>
            <a:endParaRPr lang="en-US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5D7C4A-16CB-43AF-8537-CA23418CF2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76" y="498467"/>
            <a:ext cx="5558516" cy="110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421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9DACF-F11F-4677-B107-76364B3C9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Predava</a:t>
            </a:r>
            <a:r>
              <a:rPr lang="sr-Latn-RS" dirty="0"/>
              <a:t>č: Nikola Đorđević</a:t>
            </a:r>
          </a:p>
          <a:p>
            <a:r>
              <a:rPr lang="sr-Latn-RS" dirty="0"/>
              <a:t>Domaći se šalje na </a:t>
            </a:r>
            <a:r>
              <a:rPr lang="sr-Latn-RS" dirty="0">
                <a:hlinkClick r:id="rId3"/>
              </a:rPr>
              <a:t>centarprocoding</a:t>
            </a:r>
            <a:r>
              <a:rPr lang="en-US" dirty="0">
                <a:hlinkClick r:id="rId3"/>
              </a:rPr>
              <a:t>@gmail.com</a:t>
            </a:r>
            <a:endParaRPr lang="en-US" dirty="0"/>
          </a:p>
          <a:p>
            <a:r>
              <a:rPr lang="en-US" dirty="0"/>
              <a:t>Termini </a:t>
            </a:r>
            <a:r>
              <a:rPr lang="en-US" dirty="0" err="1"/>
              <a:t>odr</a:t>
            </a:r>
            <a:r>
              <a:rPr lang="sr-Latn-RS" dirty="0"/>
              <a:t>žavanja su unapred definisani i nalaze se na linku:</a:t>
            </a:r>
          </a:p>
          <a:p>
            <a:r>
              <a:rPr lang="en-US" dirty="0">
                <a:hlinkClick r:id="rId4"/>
              </a:rPr>
              <a:t>https://www.procoding.rs/kurs-python-napredni-nivo-a/</a:t>
            </a:r>
            <a:endParaRPr lang="sr-Latn-RS" dirty="0"/>
          </a:p>
          <a:p>
            <a:r>
              <a:rPr lang="sr-Latn-RS" dirty="0"/>
              <a:t>Umesto završnog testa radi se završni projekat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21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9DACF-F11F-4677-B107-76364B3C9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Oblasti:</a:t>
            </a:r>
          </a:p>
          <a:p>
            <a:pPr lvl="1"/>
            <a:r>
              <a:rPr lang="sr-Latn-RS" dirty="0"/>
              <a:t>Tipovi podataka</a:t>
            </a:r>
          </a:p>
          <a:p>
            <a:pPr lvl="1"/>
            <a:r>
              <a:rPr lang="sr-Latn-RS" dirty="0"/>
              <a:t>Klase i objekti</a:t>
            </a:r>
          </a:p>
          <a:p>
            <a:pPr lvl="1"/>
            <a:r>
              <a:rPr lang="sr-Latn-RS" dirty="0"/>
              <a:t>Rad sa tekstualnim datotekama (csv, json, txt, docx)</a:t>
            </a:r>
          </a:p>
          <a:p>
            <a:pPr lvl="1"/>
            <a:r>
              <a:rPr lang="sr-Latn-RS" dirty="0"/>
              <a:t>Matrice</a:t>
            </a:r>
          </a:p>
          <a:p>
            <a:pPr lvl="1"/>
            <a:r>
              <a:rPr lang="sr-Latn-RS" dirty="0"/>
              <a:t>Vizuelizacija podataka</a:t>
            </a:r>
          </a:p>
          <a:p>
            <a:pPr lvl="1"/>
            <a:r>
              <a:rPr lang="sr-Latn-RS" dirty="0"/>
              <a:t>Dodatni moduli</a:t>
            </a:r>
          </a:p>
          <a:p>
            <a:pPr lvl="1"/>
            <a:r>
              <a:rPr lang="sr-Latn-RS" dirty="0"/>
              <a:t>Rad sa bitima</a:t>
            </a:r>
          </a:p>
          <a:p>
            <a:pPr lvl="1"/>
            <a:r>
              <a:rPr lang="sr-Latn-RS" dirty="0"/>
              <a:t>GUI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394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9DACF-F11F-4677-B107-76364B3C9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Radno okruženje?</a:t>
            </a:r>
          </a:p>
          <a:p>
            <a:pPr lvl="1"/>
            <a:r>
              <a:rPr lang="sr-Latn-RS" dirty="0"/>
              <a:t>PyCharm</a:t>
            </a:r>
          </a:p>
          <a:p>
            <a:pPr lvl="1"/>
            <a:r>
              <a:rPr lang="sr-Latn-RS" dirty="0"/>
              <a:t>Jupyter</a:t>
            </a:r>
          </a:p>
          <a:p>
            <a:pPr lvl="1"/>
            <a:r>
              <a:rPr lang="sr-Latn-RS" dirty="0"/>
              <a:t>Pyzo</a:t>
            </a:r>
          </a:p>
          <a:p>
            <a:pPr lvl="1"/>
            <a:r>
              <a:rPr lang="en-US" dirty="0">
                <a:hlinkClick r:id="rId3"/>
              </a:rPr>
              <a:t>https://repl.it/</a:t>
            </a:r>
            <a:endParaRPr lang="sr-Latn-RS" dirty="0"/>
          </a:p>
          <a:p>
            <a:pPr lvl="1"/>
            <a:r>
              <a:rPr lang="sr-Latn-RS" dirty="0"/>
              <a:t>IDLE</a:t>
            </a:r>
          </a:p>
        </p:txBody>
      </p:sp>
    </p:spTree>
    <p:extLst>
      <p:ext uri="{BB962C8B-B14F-4D97-AF65-F5344CB8AC3E}">
        <p14:creationId xmlns:p14="http://schemas.microsoft.com/office/powerpoint/2010/main" val="2505740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001435" cy="4351338"/>
          </a:xfrm>
        </p:spPr>
        <p:txBody>
          <a:bodyPr>
            <a:normAutofit/>
          </a:bodyPr>
          <a:lstStyle/>
          <a:p>
            <a:r>
              <a:rPr lang="sr-Latn-RS" dirty="0"/>
              <a:t>Tipovi podataka</a:t>
            </a:r>
          </a:p>
          <a:p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2453EBF-11D0-472B-AC91-ADB0D966C0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781419"/>
              </p:ext>
            </p:extLst>
          </p:nvPr>
        </p:nvGraphicFramePr>
        <p:xfrm>
          <a:off x="1126478" y="2517934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8988986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018326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Oznaka podatka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Opis podatka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337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celi brojevi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025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realni brojevi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438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str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stringovi/tekstovi/niske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51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bool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logičke vrednosti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841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liste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7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tuple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torke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64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dict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rečnici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70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98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6AAE3ED-145F-477D-8422-AE6943450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sr-Latn-RS" dirty="0"/>
              <a:t>Rečnici – dict</a:t>
            </a:r>
            <a:endParaRPr lang="en-US" dirty="0"/>
          </a:p>
          <a:p>
            <a:r>
              <a:rPr lang="en-US" dirty="0"/>
              <a:t>x</a:t>
            </a:r>
            <a:r>
              <a:rPr lang="sr-Latn-RS" dirty="0"/>
              <a:t>=</a:t>
            </a:r>
            <a:r>
              <a:rPr lang="en-US" dirty="0"/>
              <a:t>[“</a:t>
            </a:r>
            <a:r>
              <a:rPr lang="en-US" dirty="0" err="1"/>
              <a:t>ponedeljak</a:t>
            </a:r>
            <a:r>
              <a:rPr lang="en-US" dirty="0"/>
              <a:t>”, “</a:t>
            </a:r>
            <a:r>
              <a:rPr lang="en-US" dirty="0" err="1"/>
              <a:t>utorak</a:t>
            </a:r>
            <a:r>
              <a:rPr lang="en-US" dirty="0"/>
              <a:t>”, “</a:t>
            </a:r>
            <a:r>
              <a:rPr lang="en-US" dirty="0" err="1"/>
              <a:t>sreda</a:t>
            </a:r>
            <a:r>
              <a:rPr lang="en-US" dirty="0"/>
              <a:t>”]</a:t>
            </a:r>
          </a:p>
          <a:p>
            <a:r>
              <a:rPr lang="en-US" dirty="0"/>
              <a:t>x[0] #</a:t>
            </a:r>
            <a:r>
              <a:rPr lang="en-US" dirty="0" err="1"/>
              <a:t>ponedeljak</a:t>
            </a:r>
            <a:endParaRPr lang="en-US" dirty="0"/>
          </a:p>
          <a:p>
            <a:r>
              <a:rPr lang="en-US" dirty="0"/>
              <a:t>x={“</a:t>
            </a:r>
            <a:r>
              <a:rPr lang="en-US" dirty="0" err="1"/>
              <a:t>jedan</a:t>
            </a:r>
            <a:r>
              <a:rPr lang="en-US" dirty="0"/>
              <a:t>”:”</a:t>
            </a:r>
            <a:r>
              <a:rPr lang="en-US" dirty="0" err="1"/>
              <a:t>ponedeljak</a:t>
            </a:r>
            <a:r>
              <a:rPr lang="en-US" dirty="0"/>
              <a:t>”, “</a:t>
            </a:r>
            <a:r>
              <a:rPr lang="en-US" dirty="0" err="1"/>
              <a:t>dva</a:t>
            </a:r>
            <a:r>
              <a:rPr lang="en-US" dirty="0"/>
              <a:t>”:”</a:t>
            </a:r>
            <a:r>
              <a:rPr lang="en-US" dirty="0" err="1"/>
              <a:t>utorak</a:t>
            </a:r>
            <a:r>
              <a:rPr lang="en-US" dirty="0"/>
              <a:t>”, “tri”:”</a:t>
            </a:r>
            <a:r>
              <a:rPr lang="en-US" dirty="0" err="1"/>
              <a:t>sreda</a:t>
            </a:r>
            <a:r>
              <a:rPr lang="en-US" dirty="0"/>
              <a:t>”}</a:t>
            </a:r>
          </a:p>
          <a:p>
            <a:r>
              <a:rPr lang="en-US" dirty="0"/>
              <a:t>X[“</a:t>
            </a:r>
            <a:r>
              <a:rPr lang="en-US" dirty="0" err="1"/>
              <a:t>jedan</a:t>
            </a:r>
            <a:r>
              <a:rPr lang="en-US" dirty="0"/>
              <a:t>”] #</a:t>
            </a:r>
            <a:r>
              <a:rPr lang="en-US" dirty="0" err="1"/>
              <a:t>ponedeljak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056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6AAE3ED-145F-477D-8422-AE6943450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sr-Latn-RS" dirty="0"/>
              <a:t>Rečnici – dict</a:t>
            </a:r>
            <a:endParaRPr lang="en-US" dirty="0"/>
          </a:p>
          <a:p>
            <a:r>
              <a:rPr lang="en-US" dirty="0"/>
              <a:t>x={“</a:t>
            </a:r>
            <a:r>
              <a:rPr lang="en-US" dirty="0" err="1"/>
              <a:t>jedan</a:t>
            </a:r>
            <a:r>
              <a:rPr lang="en-US" dirty="0"/>
              <a:t>”:”</a:t>
            </a:r>
            <a:r>
              <a:rPr lang="en-US" dirty="0" err="1"/>
              <a:t>ponedeljak</a:t>
            </a:r>
            <a:r>
              <a:rPr lang="en-US" dirty="0"/>
              <a:t>”, “</a:t>
            </a:r>
            <a:r>
              <a:rPr lang="en-US" dirty="0" err="1"/>
              <a:t>dva</a:t>
            </a:r>
            <a:r>
              <a:rPr lang="en-US" dirty="0"/>
              <a:t>”:”</a:t>
            </a:r>
            <a:r>
              <a:rPr lang="en-US" dirty="0" err="1"/>
              <a:t>utorak</a:t>
            </a:r>
            <a:r>
              <a:rPr lang="en-US" dirty="0"/>
              <a:t>”, “tri”:”</a:t>
            </a:r>
            <a:r>
              <a:rPr lang="en-US" dirty="0" err="1"/>
              <a:t>sreda</a:t>
            </a:r>
            <a:r>
              <a:rPr lang="en-US" dirty="0"/>
              <a:t>”}</a:t>
            </a:r>
          </a:p>
          <a:p>
            <a:r>
              <a:rPr lang="en-US" dirty="0"/>
              <a:t>X[“</a:t>
            </a:r>
            <a:r>
              <a:rPr lang="en-US" dirty="0" err="1"/>
              <a:t>jedan</a:t>
            </a:r>
            <a:r>
              <a:rPr lang="en-US" dirty="0"/>
              <a:t>”] #</a:t>
            </a:r>
            <a:r>
              <a:rPr lang="en-US" dirty="0" err="1"/>
              <a:t>ponedeljak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Klju</a:t>
            </a:r>
            <a:r>
              <a:rPr lang="sr-Latn-RS" dirty="0"/>
              <a:t>č - keys()</a:t>
            </a:r>
          </a:p>
          <a:p>
            <a:r>
              <a:rPr lang="sr-Latn-RS" dirty="0"/>
              <a:t>Vrednost - values()</a:t>
            </a:r>
          </a:p>
          <a:p>
            <a:r>
              <a:rPr lang="sr-Latn-RS" dirty="0"/>
              <a:t>Parovi vrednosti – items()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949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6AAE3ED-145F-477D-8422-AE6943450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sr-Latn-RS" dirty="0"/>
              <a:t>Torke - tupl</a:t>
            </a:r>
            <a:endParaRPr lang="en-US" dirty="0"/>
          </a:p>
          <a:p>
            <a:r>
              <a:rPr lang="en-US" dirty="0"/>
              <a:t>x</a:t>
            </a:r>
            <a:r>
              <a:rPr lang="sr-Latn-RS" dirty="0"/>
              <a:t>=(2,3)</a:t>
            </a:r>
          </a:p>
          <a:p>
            <a:r>
              <a:rPr lang="sr-Latn-RS" dirty="0"/>
              <a:t>X</a:t>
            </a:r>
            <a:r>
              <a:rPr lang="en-US" dirty="0"/>
              <a:t>[0] #2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172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274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Zoranovic</dc:creator>
  <cp:lastModifiedBy>Ana Zoranovic</cp:lastModifiedBy>
  <cp:revision>34</cp:revision>
  <dcterms:created xsi:type="dcterms:W3CDTF">2020-03-28T16:01:45Z</dcterms:created>
  <dcterms:modified xsi:type="dcterms:W3CDTF">2020-04-29T08:49:57Z</dcterms:modified>
</cp:coreProperties>
</file>