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87" r:id="rId4"/>
    <p:sldId id="298" r:id="rId5"/>
    <p:sldId id="297" r:id="rId6"/>
    <p:sldId id="282" r:id="rId7"/>
    <p:sldId id="279" r:id="rId8"/>
    <p:sldId id="288" r:id="rId9"/>
    <p:sldId id="291" r:id="rId10"/>
    <p:sldId id="292" r:id="rId11"/>
    <p:sldId id="262" r:id="rId12"/>
    <p:sldId id="284" r:id="rId13"/>
    <p:sldId id="293" r:id="rId14"/>
    <p:sldId id="295" r:id="rId15"/>
    <p:sldId id="294" r:id="rId16"/>
    <p:sldId id="296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EBDE0-FBD2-42A5-8C6B-158956318C29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72FB6-DD09-43C2-AFB9-C731EBF4B4F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075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255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4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944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76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24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1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17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2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8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2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0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7406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11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54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9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96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49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748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370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436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854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23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A7A4-02E6-4CCB-82B7-05577ED38B1A}" type="datetimeFigureOut">
              <a:rPr lang="sr-Latn-RS" smtClean="0"/>
              <a:t>22.12.2020.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310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4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 - Koordinatni </a:t>
            </a: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 crtanje duži</a:t>
            </a:r>
            <a:b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sz="6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41" y="4397375"/>
            <a:ext cx="6438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err="1"/>
              <a:t>K</a:t>
            </a:r>
            <a:r>
              <a:rPr lang="en-GB" sz="6000" err="1" smtClean="0"/>
              <a:t>oordinatni</a:t>
            </a:r>
            <a:r>
              <a:rPr lang="en-GB" sz="6000" smtClean="0"/>
              <a:t> </a:t>
            </a:r>
            <a:r>
              <a:rPr lang="en-GB" sz="6000" err="1" smtClean="0"/>
              <a:t>sistem</a:t>
            </a:r>
            <a:endParaRPr lang="sr-Latn-RS" sz="6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err="1" smtClean="0"/>
              <a:t>Pravougli</a:t>
            </a:r>
            <a:r>
              <a:rPr lang="en-GB" smtClean="0"/>
              <a:t> (</a:t>
            </a:r>
            <a:r>
              <a:rPr lang="en-GB" err="1" smtClean="0"/>
              <a:t>Dekartov</a:t>
            </a:r>
            <a:r>
              <a:rPr lang="en-GB" smtClean="0"/>
              <a:t>) </a:t>
            </a:r>
            <a:r>
              <a:rPr lang="en-GB" err="1" smtClean="0"/>
              <a:t>koordinatni</a:t>
            </a:r>
            <a:r>
              <a:rPr lang="en-GB" smtClean="0"/>
              <a:t> </a:t>
            </a:r>
            <a:r>
              <a:rPr lang="en-GB" err="1" smtClean="0"/>
              <a:t>sistem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err="1"/>
              <a:t>K</a:t>
            </a:r>
            <a:r>
              <a:rPr lang="en-GB" err="1" smtClean="0"/>
              <a:t>oordinatni</a:t>
            </a:r>
            <a:r>
              <a:rPr lang="en-GB" smtClean="0"/>
              <a:t> system </a:t>
            </a:r>
          </a:p>
          <a:p>
            <a:pPr algn="ctr"/>
            <a:r>
              <a:rPr lang="en-GB" smtClean="0"/>
              <a:t>u </a:t>
            </a:r>
            <a:r>
              <a:rPr lang="en-GB" err="1" smtClean="0"/>
              <a:t>PyGame</a:t>
            </a:r>
            <a:r>
              <a:rPr lang="en-GB" smtClean="0"/>
              <a:t>-u</a:t>
            </a:r>
            <a:endParaRPr lang="sr-Latn-R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15" y="2505075"/>
            <a:ext cx="4039557" cy="3684588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753" y="3006726"/>
            <a:ext cx="3175856" cy="2947194"/>
          </a:xfrm>
        </p:spPr>
      </p:pic>
    </p:spTree>
    <p:extLst>
      <p:ext uri="{BB962C8B-B14F-4D97-AF65-F5344CB8AC3E}">
        <p14:creationId xmlns:p14="http://schemas.microsoft.com/office/powerpoint/2010/main" val="37243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Neke od naredbi</a:t>
            </a:r>
            <a:endParaRPr lang="sr-Latn-R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85970"/>
            <a:ext cx="1120139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linije: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pygame.draw.line(prozor, pygame.Color</a:t>
            </a:r>
            <a:r>
              <a:rPr lang="en-US" sz="2000"/>
              <a:t>("red"),(50,50),(450,450),3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 smtClean="0"/>
          </a:p>
          <a:p>
            <a:pPr marL="0" indent="0">
              <a:buNone/>
            </a:pPr>
            <a:r>
              <a:rPr lang="sr-Latn-RS" sz="2000" b="1" smtClean="0"/>
              <a:t>crtanje pravougaonika: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rect</a:t>
            </a:r>
            <a:r>
              <a:rPr lang="en-US" sz="2000" smtClean="0"/>
              <a:t>(</a:t>
            </a:r>
            <a:r>
              <a:rPr lang="en-US" sz="2000" err="1" smtClean="0"/>
              <a:t>prozor,pygame.Color</a:t>
            </a:r>
            <a:r>
              <a:rPr lang="en-US" sz="2000"/>
              <a:t>("blue</a:t>
            </a:r>
            <a:r>
              <a:rPr lang="en-US" sz="2000" smtClean="0"/>
              <a:t>"),(</a:t>
            </a:r>
            <a:r>
              <a:rPr lang="sr-Latn-RS" sz="2000" smtClean="0"/>
              <a:t>10,10,200,200</a:t>
            </a:r>
            <a:r>
              <a:rPr lang="en-US" sz="2000" smtClean="0"/>
              <a:t>)</a:t>
            </a:r>
            <a:r>
              <a:rPr lang="sr-Latn-RS" sz="2000" smtClean="0"/>
              <a:t>,5</a:t>
            </a:r>
            <a:r>
              <a:rPr lang="en-GB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mnogougla:</a:t>
            </a:r>
            <a:endParaRPr lang="sr-Latn-RS" sz="2000" b="1"/>
          </a:p>
          <a:p>
            <a:pPr marL="0" indent="0">
              <a:buNone/>
            </a:pPr>
            <a:r>
              <a:rPr lang="sr-Latn-RS" sz="2000" smtClean="0"/>
              <a:t>pygame.draw.polygon</a:t>
            </a:r>
            <a:r>
              <a:rPr lang="en-GB" sz="2000" smtClean="0"/>
              <a:t>(prozor,</a:t>
            </a:r>
            <a:r>
              <a:rPr lang="en-US" sz="2000"/>
              <a:t> </a:t>
            </a:r>
            <a:r>
              <a:rPr lang="en-US" sz="2000" smtClean="0"/>
              <a:t>pygame.Color(“red”),temena</a:t>
            </a:r>
            <a:r>
              <a:rPr lang="en-GB" sz="2000" smtClean="0"/>
              <a:t>)</a:t>
            </a:r>
            <a:endParaRPr lang="sr-Latn-RS" sz="2000"/>
          </a:p>
          <a:p>
            <a:pPr marL="0" indent="0">
              <a:buNone/>
            </a:pPr>
            <a:endParaRPr lang="sr-Latn-RS" sz="2000" smtClean="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kruga: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pygame.draw.circle(prozor,pygame.Color</a:t>
            </a:r>
            <a:r>
              <a:rPr lang="en-US" sz="2000"/>
              <a:t>("blue"),(</a:t>
            </a:r>
            <a:r>
              <a:rPr lang="en-US" sz="2000" err="1"/>
              <a:t>krug_c_x,krug_c_y</a:t>
            </a:r>
            <a:r>
              <a:rPr lang="en-US" sz="2000"/>
              <a:t>),50,3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elipse: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elips</a:t>
            </a:r>
            <a:r>
              <a:rPr lang="en-US" sz="2000" smtClean="0"/>
              <a:t>e(</a:t>
            </a:r>
            <a:r>
              <a:rPr lang="en-US" sz="2000" err="1" smtClean="0"/>
              <a:t>prozor,pygame.Color</a:t>
            </a:r>
            <a:r>
              <a:rPr lang="en-US" sz="2000"/>
              <a:t>("blue"),(</a:t>
            </a:r>
            <a:r>
              <a:rPr lang="en-US" sz="2000" err="1"/>
              <a:t>krug_c_x,krug_c_y</a:t>
            </a:r>
            <a:r>
              <a:rPr lang="en-US" sz="2000"/>
              <a:t>),50,3)</a:t>
            </a:r>
            <a:endParaRPr lang="sr-Latn-RS" sz="20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325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99532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DUŽI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99247" y="1825625"/>
            <a:ext cx="10654553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 smtClean="0"/>
              <a:t>pygame.draw.line(prozor</a:t>
            </a:r>
            <a:r>
              <a:rPr lang="en-US"/>
              <a:t>, pygame.Color("red"),(50,50),(450,450),3)</a:t>
            </a:r>
            <a:endParaRPr lang="sr-Latn-RS"/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3707862" y="4360347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6349477" y="4371163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9198908" y="4371162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2662354" y="5620325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linija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429067" y="5126947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18" name="Down Arrow 17"/>
          <p:cNvSpPr/>
          <p:nvPr/>
        </p:nvSpPr>
        <p:spPr>
          <a:xfrm>
            <a:off x="8003241" y="2647647"/>
            <a:ext cx="300318" cy="1104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6957731" y="1781819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Koordinata početne tačke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8153399" y="5496279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Koordinata krajnje tačke</a:t>
            </a:r>
            <a:endParaRPr lang="sr-Latn-RS"/>
          </a:p>
        </p:txBody>
      </p:sp>
      <p:sp>
        <p:nvSpPr>
          <p:cNvPr id="21" name="Down Arrow 20"/>
          <p:cNvSpPr/>
          <p:nvPr/>
        </p:nvSpPr>
        <p:spPr>
          <a:xfrm>
            <a:off x="10077061" y="3247053"/>
            <a:ext cx="261441" cy="609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9142834" y="2696913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97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1</a:t>
            </a:r>
            <a:endParaRPr lang="sr-Latn-RS" dirty="0"/>
          </a:p>
          <a:p>
            <a:pPr lvl="1"/>
            <a:r>
              <a:rPr lang="sr-Latn-RS" smtClean="0"/>
              <a:t>U PyGame prozoru nacrtati proizvoljnu duž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sr-Latn-RS" smtClean="0"/>
              <a:t>REŠENJE:</a:t>
            </a:r>
          </a:p>
          <a:p>
            <a:pPr marL="457200" lvl="1" indent="0">
              <a:buNone/>
            </a:pPr>
            <a:r>
              <a:rPr lang="sr-Latn-RS"/>
              <a:t>import pygame</a:t>
            </a:r>
          </a:p>
          <a:p>
            <a:pPr marL="457200" lvl="1" indent="0">
              <a:buNone/>
            </a:pPr>
            <a:r>
              <a:rPr lang="sr-Latn-RS"/>
              <a:t>pygame.init()</a:t>
            </a:r>
          </a:p>
          <a:p>
            <a:pPr marL="457200" lvl="1" indent="0">
              <a:buNone/>
            </a:pPr>
            <a:r>
              <a:rPr lang="sr-Latn-RS"/>
              <a:t>prozor=pygame.display.set_mode((500,500))</a:t>
            </a:r>
          </a:p>
          <a:p>
            <a:pPr marL="457200" lvl="1" indent="0">
              <a:buNone/>
            </a:pPr>
            <a:endParaRPr lang="sr-Latn-RS"/>
          </a:p>
          <a:p>
            <a:pPr marL="457200" lvl="1" indent="0">
              <a:buNone/>
            </a:pPr>
            <a:r>
              <a:rPr lang="sr-Latn-RS"/>
              <a:t>prozor.fill(pygame.Color("white"))</a:t>
            </a:r>
          </a:p>
          <a:p>
            <a:pPr marL="457200" lvl="1" indent="0">
              <a:buNone/>
            </a:pPr>
            <a:r>
              <a:rPr lang="sr-Latn-RS"/>
              <a:t>pygame.draw.line(prozor,pygame.Color("red"),(0,0),(200,200),5)</a:t>
            </a:r>
          </a:p>
          <a:p>
            <a:pPr marL="457200" lvl="1" indent="0">
              <a:buNone/>
            </a:pPr>
            <a:r>
              <a:rPr lang="sr-Latn-RS"/>
              <a:t>pygame.display.update()</a:t>
            </a:r>
          </a:p>
          <a:p>
            <a:pPr marL="457200" lvl="1" indent="0">
              <a:buNone/>
            </a:pPr>
            <a:r>
              <a:rPr lang="sr-Latn-RS"/>
              <a:t>pygame.time.wait(15000)</a:t>
            </a:r>
          </a:p>
          <a:p>
            <a:pPr marL="457200" lvl="1" indent="0">
              <a:buNone/>
            </a:pPr>
            <a:r>
              <a:rPr lang="sr-Latn-RS"/>
              <a:t>pygame.quit()</a:t>
            </a:r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4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slovo X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sr-Latn-RS" smtClean="0"/>
              <a:t>REŠENJE:</a:t>
            </a:r>
          </a:p>
          <a:p>
            <a:pPr marL="457200" lvl="1" indent="0">
              <a:buNone/>
            </a:pPr>
            <a:r>
              <a:rPr lang="sr-Latn-RS"/>
              <a:t>import pygame</a:t>
            </a:r>
          </a:p>
          <a:p>
            <a:pPr marL="457200" lvl="1" indent="0">
              <a:buNone/>
            </a:pPr>
            <a:r>
              <a:rPr lang="sr-Latn-RS"/>
              <a:t>pygame.init()</a:t>
            </a:r>
          </a:p>
          <a:p>
            <a:pPr marL="457200" lvl="1" indent="0">
              <a:buNone/>
            </a:pPr>
            <a:r>
              <a:rPr lang="sr-Latn-RS"/>
              <a:t>prozor=pygame.display.set_mode((200,200))</a:t>
            </a:r>
          </a:p>
          <a:p>
            <a:pPr marL="457200" lvl="1" indent="0">
              <a:buNone/>
            </a:pPr>
            <a:r>
              <a:rPr lang="sr-Latn-RS" smtClean="0"/>
              <a:t>prozor.fill(pygame.Color</a:t>
            </a:r>
            <a:r>
              <a:rPr lang="sr-Latn-RS"/>
              <a:t>("white"))</a:t>
            </a:r>
          </a:p>
          <a:p>
            <a:pPr marL="457200" lvl="1" indent="0">
              <a:buNone/>
            </a:pPr>
            <a:r>
              <a:rPr lang="sr-Latn-RS"/>
              <a:t>pygame.draw.line(prozor,pygame.Color("red"),(0,0),(200,200),5)</a:t>
            </a:r>
          </a:p>
          <a:p>
            <a:pPr marL="457200" lvl="1" indent="0">
              <a:buNone/>
            </a:pPr>
            <a:r>
              <a:rPr lang="sr-Latn-RS"/>
              <a:t>pygame.draw.line(prozor,pygame.Color("blue"),(0,200),(200,0),5)</a:t>
            </a:r>
          </a:p>
          <a:p>
            <a:pPr marL="457200" lvl="1" indent="0">
              <a:buNone/>
            </a:pPr>
            <a:r>
              <a:rPr lang="sr-Latn-RS"/>
              <a:t>pygame.display.update()</a:t>
            </a:r>
          </a:p>
          <a:p>
            <a:pPr marL="457200" lvl="1" indent="0">
              <a:buNone/>
            </a:pPr>
            <a:r>
              <a:rPr lang="sr-Latn-RS"/>
              <a:t>pygame.time.wait(5000)</a:t>
            </a:r>
          </a:p>
          <a:p>
            <a:pPr marL="457200" lvl="1" indent="0">
              <a:buNone/>
            </a:pPr>
            <a:r>
              <a:rPr lang="sr-Latn-RS"/>
              <a:t>pygame.quit()</a:t>
            </a:r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59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znak plus (+)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sr-Latn-RS" smtClean="0"/>
              <a:t>REŠENJE:</a:t>
            </a:r>
          </a:p>
          <a:p>
            <a:pPr marL="457200" lvl="1" indent="0">
              <a:buNone/>
            </a:pPr>
            <a:r>
              <a:rPr lang="sr-Latn-RS"/>
              <a:t>import pygame</a:t>
            </a:r>
          </a:p>
          <a:p>
            <a:pPr marL="457200" lvl="1" indent="0">
              <a:buNone/>
            </a:pPr>
            <a:r>
              <a:rPr lang="sr-Latn-RS"/>
              <a:t>pygame.init()</a:t>
            </a:r>
          </a:p>
          <a:p>
            <a:pPr marL="457200" lvl="1" indent="0">
              <a:buNone/>
            </a:pPr>
            <a:r>
              <a:rPr lang="sr-Latn-RS"/>
              <a:t>prozor=pygame.display.set_mode((200,200))</a:t>
            </a:r>
          </a:p>
          <a:p>
            <a:pPr marL="457200" lvl="1" indent="0">
              <a:buNone/>
            </a:pPr>
            <a:r>
              <a:rPr lang="sr-Latn-RS" smtClean="0"/>
              <a:t>prozor.fill(pygame.Color</a:t>
            </a:r>
            <a:r>
              <a:rPr lang="sr-Latn-RS"/>
              <a:t>("white"))</a:t>
            </a:r>
          </a:p>
          <a:p>
            <a:pPr marL="457200" lvl="1" indent="0">
              <a:buNone/>
            </a:pPr>
            <a:r>
              <a:rPr lang="sr-Latn-RS"/>
              <a:t>pygame.draw.line(prozor,pygame.Color("red"),(0,0),(200,200),5)</a:t>
            </a:r>
          </a:p>
          <a:p>
            <a:pPr marL="457200" lvl="1" indent="0">
              <a:buNone/>
            </a:pPr>
            <a:r>
              <a:rPr lang="sr-Latn-RS"/>
              <a:t>pygame.draw.line(prozor,pygame.Color("blue"),(0,200),(200,0),5)</a:t>
            </a:r>
          </a:p>
          <a:p>
            <a:pPr marL="457200" lvl="1" indent="0">
              <a:buNone/>
            </a:pPr>
            <a:r>
              <a:rPr lang="sr-Latn-RS"/>
              <a:t>pygame.display.update()</a:t>
            </a:r>
          </a:p>
          <a:p>
            <a:pPr marL="457200" lvl="1" indent="0">
              <a:buNone/>
            </a:pPr>
            <a:r>
              <a:rPr lang="sr-Latn-RS"/>
              <a:t>pygame.time.wait(5000)</a:t>
            </a:r>
          </a:p>
          <a:p>
            <a:pPr marL="457200" lvl="1" indent="0">
              <a:buNone/>
            </a:pPr>
            <a:r>
              <a:rPr lang="sr-Latn-RS"/>
              <a:t>pygame.quit()</a:t>
            </a:r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9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rada</a:t>
            </a:r>
            <a:endParaRPr lang="sr-Latn-R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r-Latn-RS" smtClean="0"/>
              <a:t>Uvod u Pygame i instalacija</a:t>
            </a:r>
          </a:p>
          <a:p>
            <a:pPr marL="514350" indent="-514350">
              <a:buAutoNum type="arabicPeriod"/>
            </a:pPr>
            <a:r>
              <a:rPr lang="sr-Latn-RS" smtClean="0"/>
              <a:t>Koordinatni sistem i crtanje duži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Latn-RS"/>
              <a:t>Crtanje pravougaonika, kvadrata i mnogouglova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Latn-RS"/>
              <a:t>Crtanje krugova, elipsi i </a:t>
            </a:r>
            <a:r>
              <a:rPr lang="sr-Latn-RS" smtClean="0"/>
              <a:t>lukova</a:t>
            </a:r>
          </a:p>
          <a:p>
            <a:pPr marL="514350" indent="-514350">
              <a:buAutoNum type="arabicPeriod"/>
            </a:pPr>
            <a:r>
              <a:rPr lang="sr-Latn-RS" smtClean="0"/>
              <a:t>Struktura </a:t>
            </a:r>
            <a:r>
              <a:rPr lang="sr-Latn-RS"/>
              <a:t>Pygame </a:t>
            </a:r>
            <a:r>
              <a:rPr lang="sr-Latn-RS" smtClean="0"/>
              <a:t>programa, podešavanje boja i generisanje slučajnih vrednosti</a:t>
            </a:r>
          </a:p>
          <a:p>
            <a:pPr marL="514350" indent="-514350">
              <a:buAutoNum type="arabicPeriod"/>
            </a:pPr>
            <a:r>
              <a:rPr lang="sr-Latn-RS" smtClean="0"/>
              <a:t>Prikaz slike i ispisivanje teksta u Pygame-u </a:t>
            </a:r>
          </a:p>
          <a:p>
            <a:pPr marL="514350" indent="-514350">
              <a:buAutoNum type="arabicPeriod"/>
            </a:pP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smtClean="0"/>
              <a:t>7. Crtanje grafike korištenjem petlji i kombinovanje raznih geometrijskih oblika</a:t>
            </a:r>
          </a:p>
          <a:p>
            <a:pPr marL="0" indent="0">
              <a:buNone/>
            </a:pPr>
            <a:r>
              <a:rPr lang="sr-Latn-RS" smtClean="0"/>
              <a:t>8. Animacije i simulacije</a:t>
            </a:r>
          </a:p>
          <a:p>
            <a:pPr marL="0" indent="0">
              <a:buNone/>
            </a:pPr>
            <a:r>
              <a:rPr lang="sr-Latn-RS" smtClean="0"/>
              <a:t>9. Jednostavne igrice</a:t>
            </a:r>
          </a:p>
          <a:p>
            <a:pPr marL="0" indent="0">
              <a:buNone/>
            </a:pPr>
            <a:r>
              <a:rPr lang="sr-Latn-RS" smtClean="0"/>
              <a:t>10. Reagovanje na događaje sa miša ili tastature</a:t>
            </a:r>
          </a:p>
          <a:p>
            <a:pPr marL="0" indent="0">
              <a:buNone/>
            </a:pPr>
            <a:r>
              <a:rPr lang="sr-Latn-RS" smtClean="0"/>
              <a:t>11.</a:t>
            </a:r>
            <a:r>
              <a:rPr lang="sr-Latn-RS"/>
              <a:t> Jednostavne </a:t>
            </a:r>
            <a:r>
              <a:rPr lang="sr-Latn-RS" smtClean="0"/>
              <a:t>igrice</a:t>
            </a:r>
          </a:p>
          <a:p>
            <a:pPr marL="0" indent="0">
              <a:buNone/>
            </a:pPr>
            <a:r>
              <a:rPr lang="sr-Latn-RS" smtClean="0"/>
              <a:t>12.</a:t>
            </a:r>
            <a:r>
              <a:rPr lang="sr-Latn-RS"/>
              <a:t> Jednostavne igrice</a:t>
            </a:r>
          </a:p>
        </p:txBody>
      </p:sp>
    </p:spTree>
    <p:extLst>
      <p:ext uri="{BB962C8B-B14F-4D97-AF65-F5344CB8AC3E}">
        <p14:creationId xmlns:p14="http://schemas.microsoft.com/office/powerpoint/2010/main" val="40613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omande za instalaciju PyGame</a:t>
            </a:r>
            <a:endParaRPr lang="sr-Latn-R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smtClean="0"/>
              <a:t> </a:t>
            </a:r>
            <a:endParaRPr lang="en-GB" smtClean="0"/>
          </a:p>
          <a:p>
            <a:pPr marL="0" indent="0">
              <a:buNone/>
            </a:pPr>
            <a:r>
              <a:rPr lang="en-GB" sz="6000" b="1" smtClean="0"/>
              <a:t> </a:t>
            </a:r>
            <a:r>
              <a:rPr lang="sr-Latn-RS" sz="6000" b="1" smtClean="0"/>
              <a:t>	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pip3 </a:t>
            </a: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 pygame</a:t>
            </a:r>
            <a:endParaRPr lang="sr-Latn-RS" sz="6000" b="1" smtClean="0"/>
          </a:p>
          <a:p>
            <a:pPr marL="0" indent="0">
              <a:buNone/>
            </a:pPr>
            <a:r>
              <a:rPr lang="sr-Latn-RS" sz="6000" b="1"/>
              <a:t>	</a:t>
            </a:r>
            <a:endParaRPr lang="sr-Latn-RS" sz="6000" b="1" smtClean="0"/>
          </a:p>
          <a:p>
            <a:pPr marL="0" indent="0">
              <a:buNone/>
            </a:pP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 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-3 -m pip install 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</a:t>
            </a:r>
          </a:p>
          <a:p>
            <a:pPr marL="0" indent="0">
              <a:buNone/>
            </a:pPr>
            <a:endParaRPr lang="sr-Latn-RS" sz="6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py -m </a:t>
            </a: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 install pygame</a:t>
            </a:r>
            <a:endParaRPr lang="sr-Latn-RS" sz="6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RS" sz="6000" b="1" smtClean="0"/>
          </a:p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80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695"/>
            <a:ext cx="10515600" cy="1089930"/>
          </a:xfrm>
        </p:spPr>
        <p:txBody>
          <a:bodyPr>
            <a:norm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PIP?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944" y="1825625"/>
            <a:ext cx="4958366" cy="4351338"/>
          </a:xfrm>
        </p:spPr>
        <p:txBody>
          <a:bodyPr/>
          <a:lstStyle/>
          <a:p>
            <a:pPr marL="0" indent="0">
              <a:buNone/>
            </a:pPr>
            <a:r>
              <a:rPr lang="sr-Latn-RS" smtClean="0"/>
              <a:t>PIP je softverski menadžer za instalaciju Python paketa(biblioteka) </a:t>
            </a:r>
          </a:p>
          <a:p>
            <a:pPr marL="0" indent="0">
              <a:buNone/>
            </a:pPr>
            <a:r>
              <a:rPr lang="sr-Latn-RS" smtClean="0"/>
              <a:t>kao npr.</a:t>
            </a:r>
            <a:r>
              <a:rPr lang="en-GB" smtClean="0"/>
              <a:t> </a:t>
            </a:r>
            <a:r>
              <a:rPr lang="sr-Latn-RS" smtClean="0"/>
              <a:t>PyGame  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smtClean="0"/>
              <a:t>Naredba</a:t>
            </a:r>
          </a:p>
          <a:p>
            <a:pPr marL="0" indent="0">
              <a:buNone/>
            </a:pPr>
            <a:r>
              <a:rPr lang="sr-Latn-RS" smtClean="0">
                <a:solidFill>
                  <a:srgbClr val="FF0000"/>
                </a:solidFill>
              </a:rPr>
              <a:t>        pip –version</a:t>
            </a:r>
          </a:p>
          <a:p>
            <a:pPr marL="0" indent="0">
              <a:buNone/>
            </a:pPr>
            <a:r>
              <a:rPr lang="sr-Latn-RS" smtClean="0"/>
              <a:t>proverava verziju pip</a:t>
            </a:r>
          </a:p>
          <a:p>
            <a:r>
              <a:rPr lang="sr-Latn-RS"/>
              <a:t>Naredba</a:t>
            </a:r>
          </a:p>
          <a:p>
            <a:pPr marL="0" indent="0">
              <a:buNone/>
            </a:pPr>
            <a:r>
              <a:rPr lang="sr-Latn-RS">
                <a:solidFill>
                  <a:srgbClr val="FF0000"/>
                </a:solidFill>
              </a:rPr>
              <a:t>               pip list</a:t>
            </a:r>
          </a:p>
          <a:p>
            <a:pPr marL="0" indent="0">
              <a:buNone/>
            </a:pPr>
            <a:r>
              <a:rPr lang="sr-Latn-RS"/>
              <a:t>izlistava sve pip pakete tj, biblioteke instalirane na vašem računaru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6" y="0"/>
            <a:ext cx="3711763" cy="7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Naredbe u PyGame-u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66262"/>
              </p:ext>
            </p:extLst>
          </p:nvPr>
        </p:nvGraphicFramePr>
        <p:xfrm>
          <a:off x="838200" y="1690689"/>
          <a:ext cx="10611118" cy="3763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559"/>
                <a:gridCol w="5305559"/>
              </a:tblGrid>
              <a:tr h="537646">
                <a:tc>
                  <a:txBody>
                    <a:bodyPr/>
                    <a:lstStyle/>
                    <a:p>
                      <a:r>
                        <a:rPr lang="sr-Latn-RS" sz="2800" smtClean="0"/>
                        <a:t>NAREDBA</a:t>
                      </a:r>
                      <a:endParaRPr lang="sr-Latn-R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smtClean="0"/>
                        <a:t>OBJAŠNJENJE</a:t>
                      </a:r>
                      <a:endParaRPr lang="sr-Latn-RS" sz="2800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i</a:t>
                      </a:r>
                      <a:r>
                        <a:rPr lang="sr-Latn-RS" smtClean="0"/>
                        <a:t>mport p</a:t>
                      </a:r>
                      <a:r>
                        <a:rPr lang="en-GB" err="1" smtClean="0"/>
                        <a:t>ygame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Importuje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tj</a:t>
                      </a:r>
                      <a:r>
                        <a:rPr lang="en-GB" baseline="0" smtClean="0"/>
                        <a:t>. </a:t>
                      </a:r>
                      <a:r>
                        <a:rPr lang="en-GB" baseline="0" err="1" smtClean="0"/>
                        <a:t>uvozi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biblioteku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pygame</a:t>
                      </a:r>
                      <a:r>
                        <a:rPr lang="en-GB" baseline="0" smtClean="0"/>
                        <a:t> u program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pygame.init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Inicijalizuje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biblioteku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prozor</a:t>
                      </a:r>
                      <a:r>
                        <a:rPr lang="en-GB" smtClean="0"/>
                        <a:t>=</a:t>
                      </a:r>
                      <a:r>
                        <a:rPr lang="sr-Latn-RS" smtClean="0"/>
                        <a:t>p</a:t>
                      </a:r>
                      <a:r>
                        <a:rPr lang="en-GB" err="1" smtClean="0"/>
                        <a:t>ygame.display.set_mode</a:t>
                      </a:r>
                      <a:r>
                        <a:rPr lang="en-GB" smtClean="0"/>
                        <a:t>((200,200))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Prikazuje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prozor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sa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dimenzijama</a:t>
                      </a:r>
                      <a:r>
                        <a:rPr lang="en-GB" baseline="0" smtClean="0"/>
                        <a:t> 200x200piksela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prozor.fill</a:t>
                      </a:r>
                      <a:r>
                        <a:rPr lang="en-GB" smtClean="0"/>
                        <a:t>(</a:t>
                      </a:r>
                      <a:r>
                        <a:rPr lang="sr-Latn-RS" smtClean="0"/>
                        <a:t>p</a:t>
                      </a:r>
                      <a:r>
                        <a:rPr lang="en-GB" err="1" smtClean="0"/>
                        <a:t>ygame.Color</a:t>
                      </a:r>
                      <a:r>
                        <a:rPr lang="en-GB" smtClean="0"/>
                        <a:t>(“white”))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Boji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prozor</a:t>
                      </a:r>
                      <a:r>
                        <a:rPr lang="en-GB" smtClean="0"/>
                        <a:t> u </a:t>
                      </a:r>
                      <a:r>
                        <a:rPr lang="en-GB" err="1" smtClean="0"/>
                        <a:t>datoj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boji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pygame.draw.line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Crta</a:t>
                      </a:r>
                      <a:r>
                        <a:rPr lang="en-GB" smtClean="0"/>
                        <a:t> du</a:t>
                      </a:r>
                      <a:r>
                        <a:rPr lang="sr-Latn-RS" smtClean="0"/>
                        <a:t>ž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sr-Latn-RS" smtClean="0"/>
                        <a:t>pygame.display.update()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osvežavanje prozora i prikazivanje novog sadržaja</a:t>
                      </a:r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53969"/>
              </p:ext>
            </p:extLst>
          </p:nvPr>
        </p:nvGraphicFramePr>
        <p:xfrm>
          <a:off x="838200" y="5454211"/>
          <a:ext cx="1061111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53"/>
                <a:gridCol w="52905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err="1" smtClean="0"/>
                        <a:t>pygame.time.wait</a:t>
                      </a:r>
                      <a:r>
                        <a:rPr lang="en-GB" smtClean="0"/>
                        <a:t>(5000)</a:t>
                      </a:r>
                      <a:endParaRPr lang="sr-Latn-R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Pauzira</a:t>
                      </a:r>
                      <a:r>
                        <a:rPr lang="en-GB" smtClean="0"/>
                        <a:t> program </a:t>
                      </a:r>
                      <a:r>
                        <a:rPr lang="en-GB" err="1" smtClean="0"/>
                        <a:t>na</a:t>
                      </a:r>
                      <a:r>
                        <a:rPr lang="en-GB" smtClean="0"/>
                        <a:t> 5 </a:t>
                      </a:r>
                      <a:r>
                        <a:rPr lang="en-GB" err="1" smtClean="0"/>
                        <a:t>sekundi</a:t>
                      </a:r>
                      <a:endParaRPr lang="sr-Latn-R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err="1" smtClean="0"/>
                        <a:t>pygame.quit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Isklju</a:t>
                      </a:r>
                      <a:r>
                        <a:rPr lang="sr-Latn-RS" smtClean="0"/>
                        <a:t>č</a:t>
                      </a:r>
                      <a:r>
                        <a:rPr lang="en-GB" err="1" smtClean="0"/>
                        <a:t>ivanje</a:t>
                      </a:r>
                      <a:r>
                        <a:rPr lang="sr-Latn-RS" smtClean="0"/>
                        <a:t> biblioteke</a:t>
                      </a:r>
                      <a:r>
                        <a:rPr lang="en-GB" smtClean="0"/>
                        <a:t> </a:t>
                      </a:r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94670"/>
            <a:ext cx="10515600" cy="779389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PROGRAMA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4093" y="739588"/>
            <a:ext cx="6360459" cy="6024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800">
                <a:solidFill>
                  <a:srgbClr val="FF0000"/>
                </a:solidFill>
              </a:rPr>
              <a:t># 1 </a:t>
            </a:r>
            <a:r>
              <a:rPr lang="sr-Latn-RS" sz="1800" smtClean="0">
                <a:solidFill>
                  <a:srgbClr val="FF0000"/>
                </a:solidFill>
              </a:rPr>
              <a:t>INICIJALIZACIJA BIBLIOTEKE PyGame</a:t>
            </a:r>
            <a:endParaRPr lang="sr-Latn-RS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1800"/>
              <a:t>import pygame</a:t>
            </a:r>
          </a:p>
          <a:p>
            <a:pPr marL="0" indent="0">
              <a:buNone/>
            </a:pPr>
            <a:r>
              <a:rPr lang="sr-Latn-RS" sz="1800"/>
              <a:t>pygame.init</a:t>
            </a:r>
            <a:r>
              <a:rPr lang="sr-Latn-RS" sz="1800" smtClean="0"/>
              <a:t>()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2 </a:t>
            </a:r>
            <a:r>
              <a:rPr lang="sr-Latn-RS" sz="1800">
                <a:solidFill>
                  <a:srgbClr val="FF0000"/>
                </a:solidFill>
              </a:rPr>
              <a:t>OTVARANJE PROZORA, DIMENZIJE I NASLOV</a:t>
            </a:r>
          </a:p>
          <a:p>
            <a:pPr marL="0" indent="0">
              <a:buNone/>
            </a:pPr>
            <a:r>
              <a:rPr lang="sr-Latn-RS" sz="1800" smtClean="0"/>
              <a:t>prozor=pygame.display.set_mode</a:t>
            </a:r>
            <a:r>
              <a:rPr lang="sr-Latn-RS" sz="1800"/>
              <a:t>((500,500))</a:t>
            </a:r>
          </a:p>
          <a:p>
            <a:pPr marL="0" indent="0">
              <a:buNone/>
            </a:pPr>
            <a:r>
              <a:rPr lang="sr-Latn-RS" sz="1800"/>
              <a:t>pygame.display.set_caption("NASLOV PROZORA")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3  </a:t>
            </a:r>
            <a:r>
              <a:rPr lang="sr-Latn-RS" sz="1800">
                <a:solidFill>
                  <a:srgbClr val="FF0000"/>
                </a:solidFill>
              </a:rPr>
              <a:t>ISCRTAVANJE NEKOG SADRZAJA U PROZORU</a:t>
            </a:r>
          </a:p>
          <a:p>
            <a:pPr marL="0" indent="0">
              <a:buNone/>
            </a:pPr>
            <a:r>
              <a:rPr lang="sr-Latn-RS" sz="1800"/>
              <a:t>prozor.fill(pygame.Color("white"))</a:t>
            </a:r>
          </a:p>
          <a:p>
            <a:pPr marL="0" indent="0">
              <a:buNone/>
            </a:pPr>
            <a:r>
              <a:rPr lang="sr-Latn-RS" sz="1800"/>
              <a:t>pygame.draw.line(prozor,pygame.Color("red"),(50,50),(450,450),3)</a:t>
            </a:r>
          </a:p>
          <a:p>
            <a:pPr marL="0" indent="0">
              <a:buNone/>
            </a:pPr>
            <a:r>
              <a:rPr lang="sr-Latn-RS" sz="1800"/>
              <a:t>pygame.display.update()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4  </a:t>
            </a:r>
            <a:r>
              <a:rPr lang="sr-Latn-RS" sz="1800">
                <a:solidFill>
                  <a:srgbClr val="FF0000"/>
                </a:solidFill>
              </a:rPr>
              <a:t>PAUZIRANJE I CEKANJE NA DOGADJAJ SA MISA ILI TASTATURE</a:t>
            </a:r>
          </a:p>
          <a:p>
            <a:pPr marL="0" indent="0">
              <a:buNone/>
            </a:pPr>
            <a:r>
              <a:rPr lang="sr-Latn-RS" sz="1800"/>
              <a:t>while pygame.event.wait().type != pygame.QUIT:</a:t>
            </a:r>
          </a:p>
          <a:p>
            <a:pPr marL="0" indent="0">
              <a:buNone/>
            </a:pPr>
            <a:r>
              <a:rPr lang="sr-Latn-RS" sz="1800"/>
              <a:t>    pass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5  </a:t>
            </a:r>
            <a:r>
              <a:rPr lang="sr-Latn-RS" sz="1800">
                <a:solidFill>
                  <a:srgbClr val="FF0000"/>
                </a:solidFill>
              </a:rPr>
              <a:t>ZATVARANJE PROGRAMA</a:t>
            </a:r>
          </a:p>
          <a:p>
            <a:pPr marL="0" indent="0">
              <a:buNone/>
            </a:pPr>
            <a:r>
              <a:rPr lang="sr-Latn-RS" sz="1800"/>
              <a:t>pygame.quit()</a:t>
            </a:r>
          </a:p>
          <a:p>
            <a:endParaRPr lang="sr-Latn-RS" sz="100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9607" y="1852519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5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KORACI U REALIZACIJI PROGRAMA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91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mtClean="0"/>
              <a:t>1. INICIJALIZACIJA BIBLIOTEKE PyGame</a:t>
            </a: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sr-Latn-RS" smtClean="0"/>
              <a:t>2. </a:t>
            </a:r>
            <a:r>
              <a:rPr lang="sr-Latn-RS"/>
              <a:t>OTVARANJE PROZORA, </a:t>
            </a:r>
            <a:r>
              <a:rPr lang="sr-Latn-RS" smtClean="0"/>
              <a:t>PODEŠAVANJE DIMENZIJA </a:t>
            </a:r>
            <a:r>
              <a:rPr lang="sr-Latn-RS"/>
              <a:t>I </a:t>
            </a:r>
            <a:r>
              <a:rPr lang="sr-Latn-RS" smtClean="0"/>
              <a:t>NASLOVA</a:t>
            </a:r>
            <a:endParaRPr lang="sr-Latn-RS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3.  </a:t>
            </a:r>
            <a:r>
              <a:rPr lang="sr-Latn-RS"/>
              <a:t>ISCRTAVANJE NEKOG SADRZAJA U PROZORU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4.  </a:t>
            </a:r>
            <a:r>
              <a:rPr lang="sr-Latn-RS"/>
              <a:t>PAUZIRANJE I CEKANJE NA DOGADJAJ SA MISA ILI TASTATURE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5.  </a:t>
            </a:r>
            <a:r>
              <a:rPr lang="sr-Latn-RS"/>
              <a:t>ZATVARANJE PROGRAMA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569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662782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PRAVOUGLI KOORDINATNI SISTEM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>
            <a:normAutofit/>
          </a:bodyPr>
          <a:lstStyle/>
          <a:p>
            <a:r>
              <a:rPr lang="sr-Latn-RS"/>
              <a:t>Položaj  svih objekata u PyGame </a:t>
            </a:r>
            <a:r>
              <a:rPr lang="sr-Latn-RS" smtClean="0"/>
              <a:t>prozoru (tačke, duži, kvadrati, pravougaonici, krugovi itd.) određuje se koordinatama tog objekta u koordinatnom sistemu.</a:t>
            </a:r>
          </a:p>
          <a:p>
            <a:r>
              <a:rPr lang="sr-Latn-RS" smtClean="0"/>
              <a:t>U matematici se koristi pravougli koordinatni sistem, koji ima 4 kvadranta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513655" cy="696429"/>
          </a:xfrm>
          <a:prstGeom prst="rect">
            <a:avLst/>
          </a:prstGeom>
        </p:spPr>
      </p:pic>
      <p:pic>
        <p:nvPicPr>
          <p:cNvPr id="9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06" y="1870075"/>
            <a:ext cx="4641043" cy="4306888"/>
          </a:xfrm>
        </p:spPr>
      </p:pic>
    </p:spTree>
    <p:extLst>
      <p:ext uri="{BB962C8B-B14F-4D97-AF65-F5344CB8AC3E}">
        <p14:creationId xmlns:p14="http://schemas.microsoft.com/office/powerpoint/2010/main" val="31469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4735"/>
            <a:ext cx="10515600" cy="662782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 KOORDINATNI SISTEM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sr-Latn-RS" smtClean="0"/>
              <a:t>U </a:t>
            </a:r>
            <a:r>
              <a:rPr lang="sr-Latn-RS"/>
              <a:t>PyGame </a:t>
            </a:r>
            <a:r>
              <a:rPr lang="sr-Latn-RS" smtClean="0"/>
              <a:t>prozoru </a:t>
            </a:r>
            <a:r>
              <a:rPr lang="sr-Latn-RS"/>
              <a:t>koordinatni </a:t>
            </a:r>
            <a:r>
              <a:rPr lang="sr-Latn-RS" smtClean="0"/>
              <a:t>sistem je malo drugačiji od pravouglog koordinatnog sistema</a:t>
            </a:r>
          </a:p>
          <a:p>
            <a:r>
              <a:rPr lang="sr-Latn-RS" smtClean="0"/>
              <a:t>Merna jedinica je 1 piksel a položaj svake tačke je određen uređenim parom koordinata (x,y)</a:t>
            </a:r>
          </a:p>
          <a:p>
            <a:r>
              <a:rPr lang="sr-Latn-RS" smtClean="0"/>
              <a:t>U gornjem levom uglu </a:t>
            </a:r>
            <a:r>
              <a:rPr lang="sr-Latn-RS"/>
              <a:t>PyGame </a:t>
            </a:r>
            <a:r>
              <a:rPr lang="sr-Latn-RS" smtClean="0"/>
              <a:t>prozora je tačka (0,0)</a:t>
            </a:r>
            <a:endParaRPr lang="sr-Latn-RS"/>
          </a:p>
          <a:p>
            <a:r>
              <a:rPr lang="sr-Latn-RS" smtClean="0"/>
              <a:t>Koordinata x raste kada se pomeramo u desno</a:t>
            </a:r>
          </a:p>
          <a:p>
            <a:r>
              <a:rPr lang="sr-Latn-RS"/>
              <a:t>Koordinata </a:t>
            </a:r>
            <a:r>
              <a:rPr lang="sr-Latn-RS" smtClean="0"/>
              <a:t>y raste </a:t>
            </a:r>
            <a:r>
              <a:rPr lang="sr-Latn-RS"/>
              <a:t>kada se pomeramo </a:t>
            </a:r>
            <a:r>
              <a:rPr lang="sr-Latn-RS" smtClean="0"/>
              <a:t>na dole</a:t>
            </a:r>
            <a:endParaRPr lang="en-US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pic>
        <p:nvPicPr>
          <p:cNvPr id="10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922" y="2023732"/>
            <a:ext cx="4336156" cy="3955123"/>
          </a:xfrm>
        </p:spPr>
      </p:pic>
    </p:spTree>
    <p:extLst>
      <p:ext uri="{BB962C8B-B14F-4D97-AF65-F5344CB8AC3E}">
        <p14:creationId xmlns:p14="http://schemas.microsoft.com/office/powerpoint/2010/main" val="31012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700</Words>
  <Application>Microsoft Office PowerPoint</Application>
  <PresentationFormat>Widescreen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PyGame - Koordinatni sistem i crtanje duži </vt:lpstr>
      <vt:lpstr>Plan rada</vt:lpstr>
      <vt:lpstr>Komande za instalaciju PyGame</vt:lpstr>
      <vt:lpstr>Šta je PIP?</vt:lpstr>
      <vt:lpstr>Naredbe u PyGame-u</vt:lpstr>
      <vt:lpstr>PRIMER PROGRAMA</vt:lpstr>
      <vt:lpstr>KORACI U REALIZACIJI PROGRAMA</vt:lpstr>
      <vt:lpstr>PRAVOUGLI KOORDINATNI SISTEM</vt:lpstr>
      <vt:lpstr>PyGame KOORDINATNI SISTEM</vt:lpstr>
      <vt:lpstr>Koordinatni sistem</vt:lpstr>
      <vt:lpstr>Neke od naredbi</vt:lpstr>
      <vt:lpstr>NAREDBA ZA CRTANJE DUŽI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PyGame</dc:title>
  <dc:creator>Admin</dc:creator>
  <cp:lastModifiedBy>Admin</cp:lastModifiedBy>
  <cp:revision>55</cp:revision>
  <dcterms:created xsi:type="dcterms:W3CDTF">2020-12-03T20:54:55Z</dcterms:created>
  <dcterms:modified xsi:type="dcterms:W3CDTF">2020-12-22T18:06:06Z</dcterms:modified>
</cp:coreProperties>
</file>