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3" r:id="rId5"/>
    <p:sldId id="260" r:id="rId6"/>
    <p:sldId id="261" r:id="rId7"/>
    <p:sldId id="264" r:id="rId8"/>
    <p:sldId id="265" r:id="rId9"/>
    <p:sldId id="259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2054-33CB-4010-892A-20E1E65F648F}" type="datetimeFigureOut">
              <a:rPr lang="sr-Latn-RS" smtClean="0"/>
              <a:t>4.10.2020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93C6-50C4-48D5-AE4B-03FE1E292A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065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454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5564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9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53988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10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35437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11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1736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304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401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615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515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6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10/4/2020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3566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/>
              <a:t>10/4/2020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6875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/>
              <a:t>10/4/2020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363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/>
              <a:t>10/4/2020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920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/>
              <a:t>10/4/2020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6548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/>
              <a:t>10/4/2020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0247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86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420" y="5345112"/>
            <a:ext cx="9144000" cy="2387600"/>
          </a:xfrm>
        </p:spPr>
        <p:txBody>
          <a:bodyPr>
            <a:noAutofit/>
          </a:bodyPr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Besplatan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kurs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Python-a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učenike Novog Pazara, Raške, Sjenice i Tutina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493A-52AC-40FC-9246-7810EC66F87C}" type="datetime1">
              <a:rPr lang="en-US" smtClean="0"/>
              <a:t>10/4/2020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</a:t>
            </a:fld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sr-Latn-RS" dirty="0" smtClean="0"/>
              <a:t>Zadaci za Shell interaktivnu konzolu 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C1C7-3D19-4EC7-A6E1-6A9E7425E697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10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3732154" cy="739737"/>
          </a:xfrm>
          <a:prstGeom prst="rect">
            <a:avLst/>
          </a:prstGeom>
        </p:spPr>
      </p:pic>
      <p:pic>
        <p:nvPicPr>
          <p:cNvPr id="9" name="Picture 8" descr="operatori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848" y="2538314"/>
            <a:ext cx="329184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4659" y="1512860"/>
            <a:ext cx="4781730" cy="502605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0324" y="2688510"/>
            <a:ext cx="10515600" cy="4351338"/>
          </a:xfrm>
        </p:spPr>
        <p:txBody>
          <a:bodyPr/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6807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1</a:t>
            </a:r>
          </a:p>
          <a:p>
            <a:pPr lvl="1"/>
            <a:r>
              <a:rPr lang="sr-Latn-RS" dirty="0"/>
              <a:t>Napisati program koji će prikazivati ime polaznika. To ime je potrebno sačuvati u promenljivoj </a:t>
            </a:r>
            <a:r>
              <a:rPr lang="sr-Latn-RS" i="1" dirty="0"/>
              <a:t>ime</a:t>
            </a:r>
            <a:r>
              <a:rPr lang="sr-Latn-RS" dirty="0"/>
              <a:t>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48993"/>
            <a:ext cx="5190054" cy="102870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481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2</a:t>
            </a:r>
          </a:p>
          <a:p>
            <a:pPr lvl="1"/>
            <a:r>
              <a:rPr lang="sr-Latn-RS" dirty="0"/>
              <a:t>Napisati program koji treba da izračuna prodat broj </a:t>
            </a:r>
            <a:r>
              <a:rPr lang="sr-Latn-RS" dirty="0" smtClean="0"/>
              <a:t>televizora na </a:t>
            </a:r>
            <a:r>
              <a:rPr lang="sr-Latn-RS" dirty="0"/>
              <a:t>osnovu ukupnog  i preostalog broja – ukupan broj </a:t>
            </a:r>
            <a:r>
              <a:rPr lang="sr-Latn-RS" dirty="0" smtClean="0"/>
              <a:t>televizora </a:t>
            </a:r>
            <a:r>
              <a:rPr lang="sr-Latn-RS" dirty="0"/>
              <a:t>927, preostali broj </a:t>
            </a:r>
            <a:r>
              <a:rPr lang="sr-Latn-RS" dirty="0" smtClean="0"/>
              <a:t>televizora </a:t>
            </a:r>
            <a:r>
              <a:rPr lang="sr-Latn-RS" dirty="0"/>
              <a:t>28.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7530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3</a:t>
            </a:r>
          </a:p>
          <a:p>
            <a:pPr lvl="1"/>
            <a:r>
              <a:rPr lang="sr-Latn-RS" dirty="0"/>
              <a:t>Napisati program koji traži od korisnika da unese ime edukativnog centra gde pohađa kurs „Uvod u Python“ i da nakon toga prikaže uneto ime.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1381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4</a:t>
            </a:r>
          </a:p>
          <a:p>
            <a:pPr lvl="1"/>
            <a:r>
              <a:rPr lang="sr-Latn-RS" dirty="0"/>
              <a:t>Napisati program koji treba da izračuna i prikaže ukupan trošak kupovine za tri proizvoda: hleb, jaja i šećer. Korisnik treba da unese koliko želi namirnica da kupi, a cene treba unapred definisati: hleb 30, jaja 14 i šećer 70.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52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4</a:t>
            </a:r>
          </a:p>
          <a:p>
            <a:pPr lvl="1"/>
            <a:r>
              <a:rPr lang="sr-Latn-RS" dirty="0"/>
              <a:t>Napisati program koji treba da izračuna i prikaže obim i površinu pravougonika. Omogućiti korisniku da unese vrednosti za stranice</a:t>
            </a:r>
            <a:r>
              <a:rPr lang="sr-Latn-RS" i="1" dirty="0"/>
              <a:t> a </a:t>
            </a:r>
            <a:r>
              <a:rPr lang="sr-Latn-RS" dirty="0"/>
              <a:t>i </a:t>
            </a:r>
            <a:r>
              <a:rPr lang="sr-Latn-RS" i="1" dirty="0"/>
              <a:t>b</a:t>
            </a:r>
            <a:r>
              <a:rPr lang="sr-Latn-RS" dirty="0"/>
              <a:t>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9251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Sejonp2708</a:t>
            </a:r>
            <a:r>
              <a:rPr lang="en-US" dirty="0" smtClean="0"/>
              <a:t>@</a:t>
            </a:r>
            <a:r>
              <a:rPr lang="en-US" dirty="0" err="1" smtClean="0"/>
              <a:t>gmail.com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https://www.procoding.rs/besplatan-kurs-python-za-ucenike/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16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6537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ČAS</a:t>
            </a:r>
            <a:endParaRPr lang="sr-Latn-R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B1A7-033A-4661-8A28-11D8498BB7CA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2</a:t>
            </a:fld>
            <a:endParaRPr lang="sr-Latn-R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2" y="307325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81703"/>
            <a:ext cx="10515600" cy="938301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Boja konzole</a:t>
            </a:r>
            <a:endParaRPr lang="sr-Latn-R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936" y="2401622"/>
            <a:ext cx="2127323" cy="3718631"/>
          </a:xfrm>
        </p:spPr>
        <p:txBody>
          <a:bodyPr>
            <a:normAutofit fontScale="92500"/>
          </a:bodyPr>
          <a:lstStyle/>
          <a:p>
            <a:r>
              <a:rPr lang="sr-Latn-RS" dirty="0" smtClean="0"/>
              <a:t>Konzola Shell</a:t>
            </a:r>
          </a:p>
          <a:p>
            <a:r>
              <a:rPr lang="sr-Latn-RS" dirty="0" smtClean="0"/>
              <a:t>Options</a:t>
            </a:r>
          </a:p>
          <a:p>
            <a:r>
              <a:rPr lang="sr-Latn-RS" dirty="0" smtClean="0"/>
              <a:t>Configure IDLE</a:t>
            </a:r>
          </a:p>
          <a:p>
            <a:r>
              <a:rPr lang="sr-Latn-RS" dirty="0" smtClean="0"/>
              <a:t>Highlights</a:t>
            </a:r>
          </a:p>
          <a:p>
            <a:r>
              <a:rPr lang="sr-Latn-RS" dirty="0" smtClean="0"/>
              <a:t>IDLE </a:t>
            </a:r>
          </a:p>
          <a:p>
            <a:pPr marL="0" indent="0">
              <a:buNone/>
            </a:pPr>
            <a:r>
              <a:rPr lang="sr-Latn-RS" dirty="0" smtClean="0"/>
              <a:t>Classic ili Dark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3FBC-C1F0-4FC8-8662-A73D6308876B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3</a:t>
            </a:fld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52" y="-46999"/>
            <a:ext cx="5190054" cy="10287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5556" y="1920004"/>
            <a:ext cx="4314088" cy="45345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941" y="1920004"/>
            <a:ext cx="4314088" cy="453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24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5705" y="863460"/>
            <a:ext cx="5691389" cy="1325563"/>
          </a:xfrm>
        </p:spPr>
        <p:txBody>
          <a:bodyPr/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NUMBERS</a:t>
            </a: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5588894" cy="4351338"/>
          </a:xfrm>
        </p:spPr>
        <p:txBody>
          <a:bodyPr/>
          <a:lstStyle/>
          <a:p>
            <a:r>
              <a:rPr lang="sr-Latn-RS" dirty="0" smtClean="0"/>
              <a:t>Shell</a:t>
            </a:r>
          </a:p>
          <a:p>
            <a:r>
              <a:rPr lang="sr-Latn-RS" dirty="0" smtClean="0"/>
              <a:t>New File</a:t>
            </a:r>
          </a:p>
          <a:p>
            <a:r>
              <a:rPr lang="sr-Latn-RS" dirty="0" smtClean="0"/>
              <a:t>Options</a:t>
            </a:r>
          </a:p>
          <a:p>
            <a:r>
              <a:rPr lang="sr-Latn-RS" dirty="0" smtClean="0"/>
              <a:t>Configure Idles</a:t>
            </a:r>
          </a:p>
          <a:p>
            <a:r>
              <a:rPr lang="sr-Latn-RS" dirty="0" smtClean="0"/>
              <a:t>Show line </a:t>
            </a:r>
            <a:r>
              <a:rPr lang="sr-Latn-RS" dirty="0"/>
              <a:t>n</a:t>
            </a:r>
            <a:r>
              <a:rPr lang="sr-Latn-RS" dirty="0" smtClean="0"/>
              <a:t>umbers in new window</a:t>
            </a:r>
            <a:endParaRPr lang="sr-Latn-R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93366" y="863460"/>
            <a:ext cx="4119667" cy="549289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4</a:t>
            </a:fld>
            <a:endParaRPr lang="sr-Latn-RS"/>
          </a:p>
        </p:txBody>
      </p:sp>
      <p:sp>
        <p:nvSpPr>
          <p:cNvPr id="11" name="Oval 10"/>
          <p:cNvSpPr/>
          <p:nvPr/>
        </p:nvSpPr>
        <p:spPr>
          <a:xfrm>
            <a:off x="6823228" y="3984380"/>
            <a:ext cx="2163651" cy="3219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38" y="40475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894250" cy="4351338"/>
          </a:xfrm>
        </p:spPr>
        <p:txBody>
          <a:bodyPr>
            <a:normAutofit/>
          </a:bodyPr>
          <a:lstStyle/>
          <a:p>
            <a:r>
              <a:rPr lang="sr-Latn-RS" dirty="0"/>
              <a:t>IDLE i osnovni matematički operatori</a:t>
            </a:r>
          </a:p>
          <a:p>
            <a:pPr lvl="1"/>
            <a:r>
              <a:rPr lang="sr-Latn-RS" dirty="0"/>
              <a:t>+ 		sabiranje</a:t>
            </a:r>
          </a:p>
          <a:p>
            <a:pPr lvl="1"/>
            <a:r>
              <a:rPr lang="sr-Latn-RS" dirty="0"/>
              <a:t>- 		oduzimanje</a:t>
            </a:r>
          </a:p>
          <a:p>
            <a:pPr lvl="1"/>
            <a:r>
              <a:rPr lang="sr-Latn-RS" dirty="0"/>
              <a:t>*		množenje</a:t>
            </a:r>
          </a:p>
          <a:p>
            <a:pPr lvl="1"/>
            <a:r>
              <a:rPr lang="sr-Latn-RS" dirty="0"/>
              <a:t>/ 		deljenje</a:t>
            </a:r>
          </a:p>
          <a:p>
            <a:pPr lvl="1"/>
            <a:r>
              <a:rPr lang="sr-Latn-RS" dirty="0"/>
              <a:t>// 	deljenje celog broja</a:t>
            </a:r>
          </a:p>
          <a:p>
            <a:pPr lvl="1"/>
            <a:r>
              <a:rPr lang="sr-Latn-RS" dirty="0"/>
              <a:t>% 	ostatak pri deljenju</a:t>
            </a:r>
          </a:p>
          <a:p>
            <a:pPr lvl="1"/>
            <a:r>
              <a:rPr lang="sr-Latn-RS" dirty="0"/>
              <a:t>**	eksponent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8AAE-97F6-4F07-A78C-73B04B36615A}" type="datetime1">
              <a:rPr lang="en-US" smtClean="0"/>
              <a:t>10/4/2020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203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r-Latn-RS" dirty="0"/>
              <a:t>Celi brojevi:</a:t>
            </a:r>
          </a:p>
          <a:p>
            <a:pPr lvl="1"/>
            <a:r>
              <a:rPr lang="sr-Latn-RS" dirty="0"/>
              <a:t>1		5	-2</a:t>
            </a:r>
          </a:p>
          <a:p>
            <a:r>
              <a:rPr lang="sr-Latn-RS" dirty="0"/>
              <a:t>Realni brojevi</a:t>
            </a:r>
          </a:p>
          <a:p>
            <a:pPr lvl="1"/>
            <a:r>
              <a:rPr lang="sr-Latn-RS" dirty="0"/>
              <a:t>1.2	3.6	6.8</a:t>
            </a:r>
          </a:p>
          <a:p>
            <a:pPr lvl="1"/>
            <a:r>
              <a:rPr lang="sr-Latn-RS" dirty="0"/>
              <a:t>(tačka, ne zapeta!)</a:t>
            </a:r>
          </a:p>
          <a:p>
            <a:r>
              <a:rPr lang="sr-Latn-RS" dirty="0"/>
              <a:t>Tekst</a:t>
            </a:r>
          </a:p>
          <a:p>
            <a:pPr lvl="1"/>
            <a:r>
              <a:rPr lang="sr-Latn-RS" dirty="0"/>
              <a:t>„Procoding“	„Pajton“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E131-4E78-4141-805B-924135AFA6B7}" type="datetime1">
              <a:rPr lang="en-US" smtClean="0"/>
              <a:t>10/4/2020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6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6442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829480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sr-Latn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Tipovi podataka u Python-u</a:t>
            </a:r>
            <a:endParaRPr lang="sr-Latn-R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963511"/>
              </p:ext>
            </p:extLst>
          </p:nvPr>
        </p:nvGraphicFramePr>
        <p:xfrm>
          <a:off x="1928812" y="2068515"/>
          <a:ext cx="8334375" cy="4084320"/>
        </p:xfrm>
        <a:graphic>
          <a:graphicData uri="http://schemas.openxmlformats.org/drawingml/2006/table">
            <a:tbl>
              <a:tblPr/>
              <a:tblGrid>
                <a:gridCol w="1524000"/>
                <a:gridCol w="6810375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Text Type: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str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Numeric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int, float, complex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Sequence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list, tuple, range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Mapping Type: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dict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Set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set, frozenset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Boolean Type: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bool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Binary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bytes, bytearray, memoryview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3335627" y="1841678"/>
            <a:ext cx="1068947" cy="11075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10/4/2020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7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5190054" cy="102870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174641" y="4984125"/>
            <a:ext cx="1390918" cy="4765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8184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9572" y="854855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sr-Latn-R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Šta je promenljiva? </a:t>
            </a:r>
            <a:endParaRPr lang="sr-Latn-R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97" y="2061023"/>
            <a:ext cx="2800350" cy="1628775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1" y="3930504"/>
            <a:ext cx="2683501" cy="1787212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10/4/2020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8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3732154" cy="7397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47" y="2061023"/>
            <a:ext cx="4071863" cy="343772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134190" y="2279963"/>
            <a:ext cx="35509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/>
              <a:t>Promenljiva ili varijabla je mesto u memoriji računara u kome se smešta neki podatak.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29998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sr-Latn-RS" dirty="0" smtClean="0"/>
              <a:t>Zadaci za Shell interaktivnu konzolu 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C1C7-3D19-4EC7-A6E1-6A9E7425E697}" type="datetime1">
              <a:rPr lang="en-US" smtClean="0"/>
              <a:t>10/4/2020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9</a:t>
            </a:fld>
            <a:endParaRPr lang="sr-Latn-RS"/>
          </a:p>
        </p:txBody>
      </p:sp>
      <p:pic>
        <p:nvPicPr>
          <p:cNvPr id="7" name="Content Placeholder 6" descr="operatori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553" y="1465017"/>
            <a:ext cx="4481847" cy="4891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3732154" cy="73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0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431</Words>
  <Application>Microsoft Office PowerPoint</Application>
  <PresentationFormat>Widescreen</PresentationFormat>
  <Paragraphs>109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        Besplatan kurs Python-a za učenike Novog Pazara, Raške, Sjenice i Tutina  </vt:lpstr>
      <vt:lpstr>2. ČAS</vt:lpstr>
      <vt:lpstr>Boja konzole</vt:lpstr>
      <vt:lpstr>LINE NUMBERS</vt:lpstr>
      <vt:lpstr>PowerPoint Presentation</vt:lpstr>
      <vt:lpstr>PowerPoint Presentation</vt:lpstr>
      <vt:lpstr>Tipovi podataka u Python-u</vt:lpstr>
      <vt:lpstr>                  Šta je promenljiva? </vt:lpstr>
      <vt:lpstr>Zadaci za Shell interaktivnu konzolu </vt:lpstr>
      <vt:lpstr>Zadaci za Shell interaktivnu konzolu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Sejonp2708@gmail.com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Sejo</dc:creator>
  <cp:lastModifiedBy>Sejo</cp:lastModifiedBy>
  <cp:revision>51</cp:revision>
  <dcterms:created xsi:type="dcterms:W3CDTF">2020-10-01T11:25:08Z</dcterms:created>
  <dcterms:modified xsi:type="dcterms:W3CDTF">2020-10-04T10:20:34Z</dcterms:modified>
</cp:coreProperties>
</file>