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72" r:id="rId3"/>
    <p:sldId id="277" r:id="rId4"/>
    <p:sldId id="275" r:id="rId5"/>
    <p:sldId id="276" r:id="rId6"/>
    <p:sldId id="278" r:id="rId7"/>
    <p:sldId id="279" r:id="rId8"/>
    <p:sldId id="280" r:id="rId9"/>
    <p:sldId id="281" r:id="rId10"/>
    <p:sldId id="282" r:id="rId11"/>
    <p:sldId id="261" r:id="rId12"/>
    <p:sldId id="283" r:id="rId13"/>
    <p:sldId id="28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DA6A5-1E23-47A4-87A0-478C625C1D1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C6CEF-D780-41F6-9303-88CC4FEA5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50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3047-3D3F-4C33-B807-EAFDA08CB1ED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07D4-BEC9-4D8E-97BA-FB180F9FA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07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3047-3D3F-4C33-B807-EAFDA08CB1ED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07D4-BEC9-4D8E-97BA-FB180F9FA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53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3047-3D3F-4C33-B807-EAFDA08CB1ED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07D4-BEC9-4D8E-97BA-FB180F9FA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9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3047-3D3F-4C33-B807-EAFDA08CB1ED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07D4-BEC9-4D8E-97BA-FB180F9FA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76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3047-3D3F-4C33-B807-EAFDA08CB1ED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07D4-BEC9-4D8E-97BA-FB180F9FA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1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3047-3D3F-4C33-B807-EAFDA08CB1ED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07D4-BEC9-4D8E-97BA-FB180F9FA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05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3047-3D3F-4C33-B807-EAFDA08CB1ED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07D4-BEC9-4D8E-97BA-FB180F9FA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05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3047-3D3F-4C33-B807-EAFDA08CB1ED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07D4-BEC9-4D8E-97BA-FB180F9FA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4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3047-3D3F-4C33-B807-EAFDA08CB1ED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07D4-BEC9-4D8E-97BA-FB180F9FA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0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3047-3D3F-4C33-B807-EAFDA08CB1ED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07D4-BEC9-4D8E-97BA-FB180F9FA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4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3047-3D3F-4C33-B807-EAFDA08CB1ED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07D4-BEC9-4D8E-97BA-FB180F9FA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7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C3047-3D3F-4C33-B807-EAFDA08CB1ED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507D4-BEC9-4D8E-97BA-FB180F9FA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44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6332579-D8FF-47BE-88AB-4C8F625B5D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pPr lvl="0" algn="l" hangingPunct="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1" dirty="0" smtClean="0">
                <a:solidFill>
                  <a:schemeClr val="tx1">
                    <a:lumMod val="95000"/>
                  </a:schemeClr>
                </a:solidFill>
                <a:latin typeface="Yandex Sans Display Regular" pitchFamily="34"/>
                <a:ea typeface="Microsoft YaHei" pitchFamily="2"/>
                <a:cs typeface="Mangal" pitchFamily="2"/>
              </a:rPr>
              <a:t>2</a:t>
            </a:r>
            <a:r>
              <a:rPr lang="sr-RS" sz="8000" b="1" dirty="0" smtClean="0">
                <a:solidFill>
                  <a:schemeClr val="tx1">
                    <a:lumMod val="95000"/>
                  </a:schemeClr>
                </a:solidFill>
                <a:latin typeface="Yandex Sans Display Regular" pitchFamily="34"/>
                <a:ea typeface="Microsoft YaHei" pitchFamily="2"/>
                <a:cs typeface="Mangal" pitchFamily="2"/>
              </a:rPr>
              <a:t>. </a:t>
            </a:r>
            <a:r>
              <a:rPr lang="sr-RS" sz="8000" b="1" dirty="0">
                <a:solidFill>
                  <a:schemeClr val="tx1">
                    <a:lumMod val="95000"/>
                  </a:schemeClr>
                </a:solidFill>
                <a:latin typeface="Yandex Sans Display Regular" pitchFamily="34"/>
                <a:ea typeface="Microsoft YaHei" pitchFamily="2"/>
                <a:cs typeface="Mangal" pitchFamily="2"/>
              </a:rPr>
              <a:t>час</a:t>
            </a:r>
          </a:p>
          <a:p>
            <a:pPr lvl="0" algn="l" hangingPunct="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r-RS" sz="8000" b="1" dirty="0">
              <a:solidFill>
                <a:schemeClr val="tx1">
                  <a:lumMod val="95000"/>
                </a:schemeClr>
              </a:solidFill>
              <a:latin typeface="Yandex Sans Display Regular" pitchFamily="34"/>
              <a:ea typeface="Microsoft YaHei" pitchFamily="2"/>
              <a:cs typeface="Mangal" pitchFamily="2"/>
            </a:endParaRPr>
          </a:p>
          <a:p>
            <a:pPr lvl="0" algn="l" hangingPunct="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r-RS" sz="8000" b="1" dirty="0">
                <a:solidFill>
                  <a:schemeClr val="tx1">
                    <a:lumMod val="95000"/>
                  </a:schemeClr>
                </a:solidFill>
                <a:latin typeface="Yandex Sans Display Regular" pitchFamily="34"/>
                <a:ea typeface="Microsoft YaHei" pitchFamily="2"/>
                <a:cs typeface="Mangal" pitchFamily="2"/>
              </a:rPr>
              <a:t>Класе и објекти</a:t>
            </a:r>
            <a:endParaRPr lang="sr-RS" sz="8000" b="1" dirty="0">
              <a:solidFill>
                <a:schemeClr val="tx1">
                  <a:lumMod val="95000"/>
                </a:schemeClr>
              </a:solidFill>
              <a:latin typeface="Yandex Sans Display Regular" pitchFamily="34"/>
              <a:ea typeface="Microsoft YaHei" pitchFamily="2"/>
              <a:cs typeface="Mangal" pitchFamily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5D7C4A-16CB-43AF-8537-CA23418CF2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76" y="498467"/>
            <a:ext cx="5558516" cy="110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29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EC2E7F-2658-4E96-9A06-153976F5C1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4" y="436114"/>
            <a:ext cx="5190054" cy="10287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20853"/>
            <a:ext cx="7674005" cy="41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763FA5-B9BF-4F0F-A2E7-19636413B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hangingPunc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r-RS" b="1" dirty="0">
                <a:solidFill>
                  <a:schemeClr val="tx1">
                    <a:lumMod val="95000"/>
                  </a:schemeClr>
                </a:solidFill>
                <a:latin typeface="Yandex Sans Display Regular" pitchFamily="34"/>
                <a:ea typeface="Microsoft YaHei" pitchFamily="2"/>
                <a:cs typeface="Mangal" pitchFamily="2"/>
              </a:rPr>
              <a:t>Задатак бр. 1</a:t>
            </a:r>
          </a:p>
          <a:p>
            <a:pPr marL="0" lvl="0" indent="0" hangingPunc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r-RS" b="1" dirty="0">
              <a:solidFill>
                <a:schemeClr val="tx1">
                  <a:lumMod val="95000"/>
                </a:schemeClr>
              </a:solidFill>
              <a:latin typeface="Yandex Sans Display Regular" pitchFamily="34"/>
              <a:ea typeface="Microsoft YaHei" pitchFamily="2"/>
              <a:cs typeface="Mangal" pitchFamily="2"/>
            </a:endParaRPr>
          </a:p>
          <a:p>
            <a:pPr marL="0" lvl="0" indent="0" hangingPunc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r-RS" dirty="0">
                <a:solidFill>
                  <a:schemeClr val="tx1">
                    <a:lumMod val="95000"/>
                  </a:schemeClr>
                </a:solidFill>
                <a:latin typeface="Yandex Sans Display Regular" pitchFamily="34"/>
                <a:ea typeface="Microsoft YaHei" pitchFamily="2"/>
                <a:cs typeface="Mangal" pitchFamily="2"/>
              </a:rPr>
              <a:t>Написати програм који садржи класу Pas и направити два објекта.</a:t>
            </a:r>
          </a:p>
          <a:p>
            <a:pPr lvl="1"/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EC2E7F-2658-4E96-9A06-153976F5C1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4" y="436114"/>
            <a:ext cx="5190054" cy="102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60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763FA5-B9BF-4F0F-A2E7-19636413B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hangingPunc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r-RS" sz="1800" b="1" dirty="0">
                <a:solidFill>
                  <a:schemeClr val="tx1">
                    <a:lumMod val="95000"/>
                  </a:schemeClr>
                </a:solidFill>
                <a:latin typeface="Yandex Sans Display Regular" pitchFamily="34"/>
                <a:ea typeface="Microsoft YaHei" pitchFamily="2"/>
                <a:cs typeface="Mangal" pitchFamily="2"/>
              </a:rPr>
              <a:t>Задатак бр. 2</a:t>
            </a:r>
          </a:p>
          <a:p>
            <a:pPr marL="0" lvl="0" indent="0" hangingPunc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r-RS" sz="1800" b="1" dirty="0">
              <a:solidFill>
                <a:schemeClr val="tx1">
                  <a:lumMod val="95000"/>
                </a:schemeClr>
              </a:solidFill>
              <a:latin typeface="Yandex Sans Display Regular" pitchFamily="34"/>
              <a:ea typeface="Microsoft YaHei" pitchFamily="2"/>
              <a:cs typeface="Mangal" pitchFamily="2"/>
            </a:endParaRPr>
          </a:p>
          <a:p>
            <a:pPr marL="0" lvl="0" indent="0" hangingPunc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r-RS" sz="1800" dirty="0">
                <a:solidFill>
                  <a:schemeClr val="tx1">
                    <a:lumMod val="95000"/>
                  </a:schemeClr>
                </a:solidFill>
                <a:latin typeface="Yandex Sans Display Regular" pitchFamily="34"/>
                <a:ea typeface="Microsoft YaHei" pitchFamily="2"/>
                <a:cs typeface="Mangal" pitchFamily="2"/>
              </a:rPr>
              <a:t>Написати програм са класом Osoba која садржи атрибуте pol, ime, visina и tezina и направити две методе info() и predstavi_se().</a:t>
            </a:r>
            <a:endParaRPr lang="sr-RS" sz="1800" dirty="0">
              <a:solidFill>
                <a:schemeClr val="tx1">
                  <a:lumMod val="95000"/>
                </a:schemeClr>
              </a:solidFill>
              <a:latin typeface="Yandex Sans Display Regular" pitchFamily="34"/>
              <a:ea typeface="Microsoft YaHei" pitchFamily="2"/>
              <a:cs typeface="Mangal" pitchFamily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EC2E7F-2658-4E96-9A06-153976F5C1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4" y="436114"/>
            <a:ext cx="5190054" cy="102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04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763FA5-B9BF-4F0F-A2E7-19636413B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hangingPunc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r-RS" sz="1800" b="1" dirty="0">
                <a:solidFill>
                  <a:schemeClr val="tx1">
                    <a:lumMod val="95000"/>
                  </a:schemeClr>
                </a:solidFill>
                <a:latin typeface="Yandex Sans Display Regular" pitchFamily="34"/>
                <a:ea typeface="Microsoft YaHei" pitchFamily="2"/>
                <a:cs typeface="Mangal" pitchFamily="2"/>
              </a:rPr>
              <a:t>Задатак бр. 3</a:t>
            </a:r>
          </a:p>
          <a:p>
            <a:pPr marL="0" lvl="0" indent="0" hangingPunc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r-RS" sz="1800" b="1" dirty="0">
              <a:solidFill>
                <a:schemeClr val="tx1">
                  <a:lumMod val="95000"/>
                </a:schemeClr>
              </a:solidFill>
              <a:latin typeface="Yandex Sans Display Regular" pitchFamily="34"/>
              <a:ea typeface="Microsoft YaHei" pitchFamily="2"/>
              <a:cs typeface="Mangal" pitchFamily="2"/>
            </a:endParaRPr>
          </a:p>
          <a:p>
            <a:pPr marL="0" lvl="0" indent="0" hangingPunct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r-RS" sz="1800" dirty="0">
                <a:solidFill>
                  <a:schemeClr val="tx1">
                    <a:lumMod val="95000"/>
                  </a:schemeClr>
                </a:solidFill>
                <a:latin typeface="Yandex Sans Display Regular" pitchFamily="34"/>
                <a:ea typeface="Microsoft YaHei" pitchFamily="2"/>
                <a:cs typeface="Mangal" pitchFamily="2"/>
              </a:rPr>
              <a:t>Написати програм који треба да израчуна растојање између две тачке на основу њихових координата x и y.</a:t>
            </a:r>
            <a:endParaRPr lang="sr-RS" sz="1800" dirty="0">
              <a:solidFill>
                <a:schemeClr val="tx1">
                  <a:lumMod val="95000"/>
                </a:schemeClr>
              </a:solidFill>
              <a:latin typeface="Yandex Sans Display Regular" pitchFamily="34"/>
              <a:ea typeface="Microsoft YaHei" pitchFamily="2"/>
              <a:cs typeface="Mangal" pitchFamily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EC2E7F-2658-4E96-9A06-153976F5C1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4" y="436114"/>
            <a:ext cx="5190054" cy="102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22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EC2E7F-2658-4E96-9A06-153976F5C1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4" y="436114"/>
            <a:ext cx="5190054" cy="10287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38200" y="1825626"/>
            <a:ext cx="7735712" cy="435133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98720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EC2E7F-2658-4E96-9A06-153976F5C1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4" y="436114"/>
            <a:ext cx="5190054" cy="10287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5" y="1825626"/>
            <a:ext cx="7563914" cy="426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6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EC2E7F-2658-4E96-9A06-153976F5C1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4" y="436114"/>
            <a:ext cx="5190054" cy="10287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92" y="1825625"/>
            <a:ext cx="7680960" cy="43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44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EC2E7F-2658-4E96-9A06-153976F5C1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4" y="436114"/>
            <a:ext cx="5190054" cy="10287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17" y="1895045"/>
            <a:ext cx="7605331" cy="428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33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EC2E7F-2658-4E96-9A06-153976F5C1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4" y="436114"/>
            <a:ext cx="5190054" cy="1028702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9501" y="1881050"/>
            <a:ext cx="7306888" cy="408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10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EC2E7F-2658-4E96-9A06-153976F5C1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4" y="436114"/>
            <a:ext cx="5190054" cy="10287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641" y="1994118"/>
            <a:ext cx="8241395" cy="410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03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EC2E7F-2658-4E96-9A06-153976F5C1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4" y="436114"/>
            <a:ext cx="5190054" cy="10287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956" y="1887424"/>
            <a:ext cx="8900794" cy="428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11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EC2E7F-2658-4E96-9A06-153976F5C1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4" y="436114"/>
            <a:ext cx="5190054" cy="10287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38" y="1890370"/>
            <a:ext cx="7514185" cy="428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81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</TotalTime>
  <Words>71</Words>
  <Application>Microsoft Office PowerPoint</Application>
  <PresentationFormat>Widescreen</PresentationFormat>
  <Paragraphs>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Microsoft YaHei</vt:lpstr>
      <vt:lpstr>Arial</vt:lpstr>
      <vt:lpstr>Calibri</vt:lpstr>
      <vt:lpstr>Calibri Light</vt:lpstr>
      <vt:lpstr>Mangal</vt:lpstr>
      <vt:lpstr>Yandex Sans Display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Zoranovic</dc:creator>
  <cp:lastModifiedBy>ANA</cp:lastModifiedBy>
  <cp:revision>49</cp:revision>
  <dcterms:created xsi:type="dcterms:W3CDTF">2020-03-28T16:01:45Z</dcterms:created>
  <dcterms:modified xsi:type="dcterms:W3CDTF">2020-05-01T09:00:52Z</dcterms:modified>
</cp:coreProperties>
</file>