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0"/>
  </p:notesMasterIdLst>
  <p:sldIdLst>
    <p:sldId id="256" r:id="rId3"/>
    <p:sldId id="287" r:id="rId4"/>
    <p:sldId id="307" r:id="rId5"/>
    <p:sldId id="299" r:id="rId6"/>
    <p:sldId id="300" r:id="rId7"/>
    <p:sldId id="298" r:id="rId8"/>
    <p:sldId id="297" r:id="rId9"/>
    <p:sldId id="282" r:id="rId10"/>
    <p:sldId id="288" r:id="rId11"/>
    <p:sldId id="279" r:id="rId12"/>
    <p:sldId id="291" r:id="rId13"/>
    <p:sldId id="292" r:id="rId14"/>
    <p:sldId id="262" r:id="rId15"/>
    <p:sldId id="284" r:id="rId16"/>
    <p:sldId id="293" r:id="rId17"/>
    <p:sldId id="304" r:id="rId18"/>
    <p:sldId id="306" r:id="rId19"/>
    <p:sldId id="301" r:id="rId20"/>
    <p:sldId id="305" r:id="rId21"/>
    <p:sldId id="302" r:id="rId22"/>
    <p:sldId id="303" r:id="rId23"/>
    <p:sldId id="295" r:id="rId24"/>
    <p:sldId id="309" r:id="rId25"/>
    <p:sldId id="310" r:id="rId26"/>
    <p:sldId id="308" r:id="rId27"/>
    <p:sldId id="294" r:id="rId28"/>
    <p:sldId id="296" r:id="rId2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2EBDE0-FBD2-42A5-8C6B-158956318C29}" type="datetimeFigureOut">
              <a:rPr lang="sr-Latn-RS" smtClean="0"/>
              <a:t>27.12.2020.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72FB6-DD09-43C2-AFB9-C731EBF4B4F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50757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27.12.2020.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292550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27.12.2020.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10486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27.12.2020.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99443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2AF62-2538-4B7E-BF87-4940F64F940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7763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4241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D8BF-F368-4A0D-AD3F-6C50AFA7193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3142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CCC0-4190-477F-B3E0-98AB9F25FBE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817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67AD-D2A6-4F3D-848C-9BD8EEDAA19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3263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FF31-B9F0-48CD-B33F-393824C1250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781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894C-DBAF-4B11-B5EB-14366B4581A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0295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A359-18AA-4A38-865D-F03EEEB77B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00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27.12.2020.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174061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B34E-B395-49BF-A533-74B5A7DF9BB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3111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C462-96BB-4723-93AF-AB3096E23C0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9549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E7088-F815-4563-8155-1E896761D31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097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27.12.2020.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069633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27.12.2020.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254914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27.12.2020.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737487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27.12.2020.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4370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27.12.2020.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2436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27.12.2020.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985471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27.12.2020.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62357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0A7A4-02E6-4CCB-82B7-05577ED38B1A}" type="datetimeFigureOut">
              <a:rPr lang="sr-Latn-RS" smtClean="0"/>
              <a:t>27.12.2020.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13109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2ABD8-3D66-4B73-901C-35E5A671CD9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743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5212" y="3360325"/>
            <a:ext cx="9144000" cy="2387600"/>
          </a:xfrm>
        </p:spPr>
        <p:txBody>
          <a:bodyPr>
            <a:noAutofit/>
          </a:bodyPr>
          <a:lstStyle/>
          <a:p>
            <a:r>
              <a:rPr lang="sr-Latn-RS" sz="6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sz="6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sz="6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RS" sz="6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sz="6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sz="6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sz="6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sz="6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sz="6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sz="6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sz="6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sz="6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PyGame - </a:t>
            </a:r>
            <a:r>
              <a:rPr lang="sr-Latn-RS" sz="6600"/>
              <a:t>Crtanje pravougaonika, kvadrata i </a:t>
            </a:r>
            <a:r>
              <a:rPr lang="sr-Latn-RS" sz="6600" smtClean="0"/>
              <a:t/>
            </a:r>
            <a:br>
              <a:rPr lang="sr-Latn-RS" sz="6600" smtClean="0"/>
            </a:br>
            <a:r>
              <a:rPr lang="sr-Latn-RS" sz="6600" smtClean="0"/>
              <a:t>mnogouglova</a:t>
            </a:r>
            <a:r>
              <a:rPr lang="sr-Latn-RS" sz="6600"/>
              <a:t/>
            </a:r>
            <a:br>
              <a:rPr lang="sr-Latn-RS" sz="6600"/>
            </a:br>
            <a:r>
              <a:rPr lang="sr-Latn-RS" sz="6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sz="6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r-Latn-RS" sz="6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762" y="4795425"/>
            <a:ext cx="64389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26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94670"/>
            <a:ext cx="10515600" cy="779389"/>
          </a:xfrm>
        </p:spPr>
        <p:txBody>
          <a:bodyPr/>
          <a:lstStyle/>
          <a:p>
            <a:pPr algn="ctr"/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 PROGRAMA</a:t>
            </a:r>
            <a:endParaRPr lang="sr-Latn-R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84093" y="739588"/>
            <a:ext cx="6360459" cy="60242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RS" sz="1800">
                <a:solidFill>
                  <a:srgbClr val="FF0000"/>
                </a:solidFill>
              </a:rPr>
              <a:t># 1 </a:t>
            </a:r>
            <a:r>
              <a:rPr lang="sr-Latn-RS" sz="1800" smtClean="0">
                <a:solidFill>
                  <a:srgbClr val="FF0000"/>
                </a:solidFill>
              </a:rPr>
              <a:t>INICIJALIZACIJA BIBLIOTEKE PyGame</a:t>
            </a:r>
            <a:endParaRPr lang="sr-Latn-RS" sz="180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r-Latn-RS" sz="1800"/>
              <a:t>import pygame</a:t>
            </a:r>
          </a:p>
          <a:p>
            <a:pPr marL="0" indent="0">
              <a:buNone/>
            </a:pPr>
            <a:r>
              <a:rPr lang="sr-Latn-RS" sz="1800"/>
              <a:t>pygame.init</a:t>
            </a:r>
            <a:r>
              <a:rPr lang="sr-Latn-RS" sz="1800" smtClean="0"/>
              <a:t>()</a:t>
            </a:r>
          </a:p>
          <a:p>
            <a:pPr marL="0" indent="0">
              <a:buNone/>
            </a:pPr>
            <a:r>
              <a:rPr lang="sr-Latn-RS" sz="1800" smtClean="0">
                <a:solidFill>
                  <a:srgbClr val="FF0000"/>
                </a:solidFill>
              </a:rPr>
              <a:t># 2 </a:t>
            </a:r>
            <a:r>
              <a:rPr lang="sr-Latn-RS" sz="1800">
                <a:solidFill>
                  <a:srgbClr val="FF0000"/>
                </a:solidFill>
              </a:rPr>
              <a:t>OTVARANJE PROZORA, DIMENZIJE I NASLOV</a:t>
            </a:r>
          </a:p>
          <a:p>
            <a:pPr marL="0" indent="0">
              <a:buNone/>
            </a:pPr>
            <a:r>
              <a:rPr lang="sr-Latn-RS" sz="1800" smtClean="0"/>
              <a:t>prozor=pygame.display.set_mode</a:t>
            </a:r>
            <a:r>
              <a:rPr lang="sr-Latn-RS" sz="1800"/>
              <a:t>((500,500))</a:t>
            </a:r>
          </a:p>
          <a:p>
            <a:pPr marL="0" indent="0">
              <a:buNone/>
            </a:pPr>
            <a:r>
              <a:rPr lang="sr-Latn-RS" sz="1800"/>
              <a:t>pygame.display.set_caption("NASLOV PROZORA")</a:t>
            </a:r>
          </a:p>
          <a:p>
            <a:pPr marL="0" indent="0">
              <a:buNone/>
            </a:pPr>
            <a:r>
              <a:rPr lang="sr-Latn-RS" sz="1800" smtClean="0">
                <a:solidFill>
                  <a:srgbClr val="FF0000"/>
                </a:solidFill>
              </a:rPr>
              <a:t># 3  </a:t>
            </a:r>
            <a:r>
              <a:rPr lang="sr-Latn-RS" sz="1800">
                <a:solidFill>
                  <a:srgbClr val="FF0000"/>
                </a:solidFill>
              </a:rPr>
              <a:t>ISCRTAVANJE NEKOG SADRZAJA U PROZORU</a:t>
            </a:r>
          </a:p>
          <a:p>
            <a:pPr marL="0" indent="0">
              <a:buNone/>
            </a:pPr>
            <a:r>
              <a:rPr lang="sr-Latn-RS" sz="1800"/>
              <a:t>prozor.fill(pygame.Color("white"))</a:t>
            </a:r>
          </a:p>
          <a:p>
            <a:pPr marL="0" indent="0">
              <a:buNone/>
            </a:pPr>
            <a:r>
              <a:rPr lang="sr-Latn-RS" sz="1800"/>
              <a:t>pygame.draw.line(prozor,pygame.Color("red"),(50,50),(450,450),3)</a:t>
            </a:r>
          </a:p>
          <a:p>
            <a:pPr marL="0" indent="0">
              <a:buNone/>
            </a:pPr>
            <a:r>
              <a:rPr lang="sr-Latn-RS" sz="1800"/>
              <a:t>pygame.display.update()</a:t>
            </a:r>
          </a:p>
          <a:p>
            <a:pPr marL="0" indent="0">
              <a:buNone/>
            </a:pPr>
            <a:r>
              <a:rPr lang="sr-Latn-RS" sz="1800" smtClean="0">
                <a:solidFill>
                  <a:srgbClr val="FF0000"/>
                </a:solidFill>
              </a:rPr>
              <a:t># 4  </a:t>
            </a:r>
            <a:r>
              <a:rPr lang="sr-Latn-RS" sz="1800">
                <a:solidFill>
                  <a:srgbClr val="FF0000"/>
                </a:solidFill>
              </a:rPr>
              <a:t>PAUZIRANJE I CEKANJE NA DOGADJAJ SA MISA ILI TASTATURE</a:t>
            </a:r>
          </a:p>
          <a:p>
            <a:pPr marL="0" indent="0">
              <a:buNone/>
            </a:pPr>
            <a:r>
              <a:rPr lang="sr-Latn-RS" sz="1800"/>
              <a:t>while pygame.event.wait().type != pygame.QUIT:</a:t>
            </a:r>
          </a:p>
          <a:p>
            <a:pPr marL="0" indent="0">
              <a:buNone/>
            </a:pPr>
            <a:r>
              <a:rPr lang="sr-Latn-RS" sz="1800"/>
              <a:t>    pass</a:t>
            </a:r>
          </a:p>
          <a:p>
            <a:pPr marL="0" indent="0">
              <a:buNone/>
            </a:pPr>
            <a:r>
              <a:rPr lang="sr-Latn-RS" sz="1800" smtClean="0">
                <a:solidFill>
                  <a:srgbClr val="FF0000"/>
                </a:solidFill>
              </a:rPr>
              <a:t># 5  </a:t>
            </a:r>
            <a:r>
              <a:rPr lang="sr-Latn-RS" sz="1800">
                <a:solidFill>
                  <a:srgbClr val="FF0000"/>
                </a:solidFill>
              </a:rPr>
              <a:t>ZATVARANJE PROGRAMA</a:t>
            </a:r>
          </a:p>
          <a:p>
            <a:pPr marL="0" indent="0">
              <a:buNone/>
            </a:pPr>
            <a:r>
              <a:rPr lang="sr-Latn-RS" sz="1800"/>
              <a:t>pygame.quit()</a:t>
            </a:r>
          </a:p>
          <a:p>
            <a:endParaRPr lang="sr-Latn-RS" sz="100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449607" y="1852519"/>
            <a:ext cx="410596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85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027906"/>
            <a:ext cx="10515600" cy="662782"/>
          </a:xfrm>
        </p:spPr>
        <p:txBody>
          <a:bodyPr>
            <a:noAutofit/>
          </a:bodyPr>
          <a:lstStyle/>
          <a:p>
            <a:pPr algn="ctr"/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PRAVOUGLI KOORDINATNI SISTEM</a:t>
            </a:r>
            <a:endParaRPr lang="sr-Latn-R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05012"/>
            <a:ext cx="5181600" cy="4351338"/>
          </a:xfrm>
        </p:spPr>
        <p:txBody>
          <a:bodyPr>
            <a:normAutofit/>
          </a:bodyPr>
          <a:lstStyle/>
          <a:p>
            <a:r>
              <a:rPr lang="sr-Latn-RS"/>
              <a:t>Položaj  svih objekata u PyGame </a:t>
            </a:r>
            <a:r>
              <a:rPr lang="sr-Latn-RS" smtClean="0"/>
              <a:t>prozoru (tačke, duži, kvadrati, pravougaonici, krugovi itd.) određuje se koordinatama tog objekta u koordinatnom sistemu.</a:t>
            </a:r>
          </a:p>
          <a:p>
            <a:r>
              <a:rPr lang="sr-Latn-RS" smtClean="0"/>
              <a:t>U matematici se koristi pravougli koordinatni sistem, koji ima 4 kvadranta 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92" y="152902"/>
            <a:ext cx="3513655" cy="696429"/>
          </a:xfrm>
          <a:prstGeom prst="rect">
            <a:avLst/>
          </a:prstGeom>
        </p:spPr>
      </p:pic>
      <p:pic>
        <p:nvPicPr>
          <p:cNvPr id="9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1506" y="1870075"/>
            <a:ext cx="4641043" cy="4306888"/>
          </a:xfrm>
        </p:spPr>
      </p:pic>
    </p:spTree>
    <p:extLst>
      <p:ext uri="{BB962C8B-B14F-4D97-AF65-F5344CB8AC3E}">
        <p14:creationId xmlns:p14="http://schemas.microsoft.com/office/powerpoint/2010/main" val="314691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964735"/>
            <a:ext cx="10515600" cy="662782"/>
          </a:xfrm>
        </p:spPr>
        <p:txBody>
          <a:bodyPr>
            <a:noAutofit/>
          </a:bodyPr>
          <a:lstStyle/>
          <a:p>
            <a:pPr algn="ctr"/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PyGame KOORDINATNI SISTEM</a:t>
            </a:r>
            <a:endParaRPr lang="sr-Latn-R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05012"/>
            <a:ext cx="5181600" cy="4351338"/>
          </a:xfrm>
        </p:spPr>
        <p:txBody>
          <a:bodyPr>
            <a:normAutofit fontScale="92500" lnSpcReduction="20000"/>
          </a:bodyPr>
          <a:lstStyle/>
          <a:p>
            <a:r>
              <a:rPr lang="sr-Latn-RS" smtClean="0"/>
              <a:t>U </a:t>
            </a:r>
            <a:r>
              <a:rPr lang="sr-Latn-RS"/>
              <a:t>PyGame </a:t>
            </a:r>
            <a:r>
              <a:rPr lang="sr-Latn-RS" smtClean="0"/>
              <a:t>prozoru </a:t>
            </a:r>
            <a:r>
              <a:rPr lang="sr-Latn-RS"/>
              <a:t>koordinatni </a:t>
            </a:r>
            <a:r>
              <a:rPr lang="sr-Latn-RS" smtClean="0"/>
              <a:t>sistem je malo drugačiji od pravouglog koordinatnog sistema</a:t>
            </a:r>
          </a:p>
          <a:p>
            <a:r>
              <a:rPr lang="sr-Latn-RS" smtClean="0"/>
              <a:t>Merna jedinica je 1 piksel a položaj svake tačke je određen uređenim parom koordinata (x,y)</a:t>
            </a:r>
          </a:p>
          <a:p>
            <a:r>
              <a:rPr lang="sr-Latn-RS" smtClean="0"/>
              <a:t>U gornjem levom uglu </a:t>
            </a:r>
            <a:r>
              <a:rPr lang="sr-Latn-RS"/>
              <a:t>PyGame </a:t>
            </a:r>
            <a:r>
              <a:rPr lang="sr-Latn-RS" smtClean="0"/>
              <a:t>prozora je tačka (0,0)</a:t>
            </a:r>
            <a:endParaRPr lang="sr-Latn-RS"/>
          </a:p>
          <a:p>
            <a:r>
              <a:rPr lang="sr-Latn-RS" smtClean="0"/>
              <a:t>Koordinata x raste kada se pomeramo u desno</a:t>
            </a:r>
          </a:p>
          <a:p>
            <a:r>
              <a:rPr lang="sr-Latn-RS"/>
              <a:t>Koordinata </a:t>
            </a:r>
            <a:r>
              <a:rPr lang="sr-Latn-RS" smtClean="0"/>
              <a:t>y raste </a:t>
            </a:r>
            <a:r>
              <a:rPr lang="sr-Latn-RS"/>
              <a:t>kada se pomeramo </a:t>
            </a:r>
            <a:r>
              <a:rPr lang="sr-Latn-RS" smtClean="0"/>
              <a:t>na dole</a:t>
            </a:r>
            <a:endParaRPr lang="en-US"/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92" y="152902"/>
            <a:ext cx="3652608" cy="723971"/>
          </a:xfrm>
          <a:prstGeom prst="rect">
            <a:avLst/>
          </a:prstGeom>
        </p:spPr>
      </p:pic>
      <p:pic>
        <p:nvPicPr>
          <p:cNvPr id="10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4922" y="2023732"/>
            <a:ext cx="4336156" cy="3955123"/>
          </a:xfrm>
        </p:spPr>
      </p:pic>
    </p:spTree>
    <p:extLst>
      <p:ext uri="{BB962C8B-B14F-4D97-AF65-F5344CB8AC3E}">
        <p14:creationId xmlns:p14="http://schemas.microsoft.com/office/powerpoint/2010/main" val="310125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err="1"/>
              <a:t>K</a:t>
            </a:r>
            <a:r>
              <a:rPr lang="en-GB" sz="6000" err="1" smtClean="0"/>
              <a:t>oordinatni</a:t>
            </a:r>
            <a:r>
              <a:rPr lang="en-GB" sz="6000" smtClean="0"/>
              <a:t> </a:t>
            </a:r>
            <a:r>
              <a:rPr lang="en-GB" sz="6000" err="1" smtClean="0"/>
              <a:t>sistem</a:t>
            </a:r>
            <a:endParaRPr lang="sr-Latn-RS" sz="60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GB" err="1" smtClean="0"/>
              <a:t>Pravougli</a:t>
            </a:r>
            <a:r>
              <a:rPr lang="en-GB" smtClean="0"/>
              <a:t> (</a:t>
            </a:r>
            <a:r>
              <a:rPr lang="en-GB" err="1" smtClean="0"/>
              <a:t>Dekartov</a:t>
            </a:r>
            <a:r>
              <a:rPr lang="en-GB" smtClean="0"/>
              <a:t>) </a:t>
            </a:r>
            <a:r>
              <a:rPr lang="en-GB" err="1" smtClean="0"/>
              <a:t>koordinatni</a:t>
            </a:r>
            <a:r>
              <a:rPr lang="en-GB" smtClean="0"/>
              <a:t> </a:t>
            </a:r>
            <a:r>
              <a:rPr lang="en-GB" err="1" smtClean="0"/>
              <a:t>sistem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GB" err="1"/>
              <a:t>K</a:t>
            </a:r>
            <a:r>
              <a:rPr lang="en-GB" err="1" smtClean="0"/>
              <a:t>oordinatni</a:t>
            </a:r>
            <a:r>
              <a:rPr lang="en-GB" smtClean="0"/>
              <a:t> system </a:t>
            </a:r>
          </a:p>
          <a:p>
            <a:pPr algn="ctr"/>
            <a:r>
              <a:rPr lang="en-GB" smtClean="0"/>
              <a:t>u </a:t>
            </a:r>
            <a:r>
              <a:rPr lang="en-GB" err="1" smtClean="0"/>
              <a:t>PyGame</a:t>
            </a:r>
            <a:r>
              <a:rPr lang="en-GB" smtClean="0"/>
              <a:t>-u</a:t>
            </a:r>
            <a:endParaRPr lang="sr-Latn-R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015" y="2505075"/>
            <a:ext cx="4039557" cy="3684588"/>
          </a:xfrm>
        </p:spPr>
      </p:pic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753" y="3006726"/>
            <a:ext cx="3175856" cy="2947194"/>
          </a:xfrm>
        </p:spPr>
      </p:pic>
    </p:spTree>
    <p:extLst>
      <p:ext uri="{BB962C8B-B14F-4D97-AF65-F5344CB8AC3E}">
        <p14:creationId xmlns:p14="http://schemas.microsoft.com/office/powerpoint/2010/main" val="372431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5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Neke od naredbi</a:t>
            </a:r>
            <a:endParaRPr lang="sr-Latn-RS" sz="5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85970"/>
            <a:ext cx="11201398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r-Latn-RS" sz="2000" b="1"/>
              <a:t>crtanje </a:t>
            </a:r>
            <a:r>
              <a:rPr lang="sr-Latn-RS" sz="2000" b="1" smtClean="0"/>
              <a:t>linije:</a:t>
            </a:r>
            <a:endParaRPr lang="sr-Latn-RS" sz="2000" b="1"/>
          </a:p>
          <a:p>
            <a:pPr marL="0" indent="0">
              <a:buNone/>
            </a:pPr>
            <a:r>
              <a:rPr lang="en-US" sz="2000" smtClean="0"/>
              <a:t>pygame.draw.line(prozor, pygame.Color</a:t>
            </a:r>
            <a:r>
              <a:rPr lang="en-US" sz="2000"/>
              <a:t>("red"),(50,50),(450,450),3</a:t>
            </a:r>
            <a:r>
              <a:rPr lang="en-US" sz="2000" smtClean="0"/>
              <a:t>)</a:t>
            </a:r>
            <a:endParaRPr lang="sr-Latn-RS" sz="2000" smtClean="0"/>
          </a:p>
          <a:p>
            <a:pPr marL="0" indent="0">
              <a:buNone/>
            </a:pPr>
            <a:endParaRPr lang="sr-Latn-RS" sz="2000" smtClean="0"/>
          </a:p>
          <a:p>
            <a:pPr marL="0" indent="0">
              <a:buNone/>
            </a:pPr>
            <a:r>
              <a:rPr lang="sr-Latn-RS" sz="2000" b="1" smtClean="0"/>
              <a:t>crtanje pravougaonika:</a:t>
            </a:r>
            <a:endParaRPr lang="sr-Latn-RS" sz="2000" b="1"/>
          </a:p>
          <a:p>
            <a:pPr marL="0" indent="0">
              <a:buNone/>
            </a:pPr>
            <a:r>
              <a:rPr lang="en-US" sz="2000" smtClean="0"/>
              <a:t>pygame.draw.</a:t>
            </a:r>
            <a:r>
              <a:rPr lang="sr-Latn-RS" sz="2000" smtClean="0"/>
              <a:t>rect</a:t>
            </a:r>
            <a:r>
              <a:rPr lang="en-US" sz="2000" smtClean="0"/>
              <a:t>(</a:t>
            </a:r>
            <a:r>
              <a:rPr lang="en-US" sz="2000" err="1" smtClean="0"/>
              <a:t>prozor,pygame.Color</a:t>
            </a:r>
            <a:r>
              <a:rPr lang="en-US" sz="2000"/>
              <a:t>("blue</a:t>
            </a:r>
            <a:r>
              <a:rPr lang="en-US" sz="2000" smtClean="0"/>
              <a:t>"),(</a:t>
            </a:r>
            <a:r>
              <a:rPr lang="sr-Latn-RS" sz="2000" smtClean="0"/>
              <a:t>10,10,200,200</a:t>
            </a:r>
            <a:r>
              <a:rPr lang="en-US" sz="2000" smtClean="0"/>
              <a:t>)</a:t>
            </a:r>
            <a:r>
              <a:rPr lang="sr-Latn-RS" sz="2000" smtClean="0"/>
              <a:t>,5</a:t>
            </a:r>
            <a:r>
              <a:rPr lang="en-GB" sz="2000" smtClean="0"/>
              <a:t>)</a:t>
            </a:r>
            <a:endParaRPr lang="sr-Latn-RS" sz="2000" smtClean="0"/>
          </a:p>
          <a:p>
            <a:pPr marL="0" indent="0">
              <a:buNone/>
            </a:pPr>
            <a:endParaRPr lang="sr-Latn-RS" sz="2000"/>
          </a:p>
          <a:p>
            <a:pPr marL="0" indent="0">
              <a:buNone/>
            </a:pPr>
            <a:r>
              <a:rPr lang="sr-Latn-RS" sz="2000" b="1"/>
              <a:t>crtanje </a:t>
            </a:r>
            <a:r>
              <a:rPr lang="sr-Latn-RS" sz="2000" b="1" smtClean="0"/>
              <a:t>mnogougla:</a:t>
            </a:r>
            <a:endParaRPr lang="sr-Latn-RS" sz="2000" b="1"/>
          </a:p>
          <a:p>
            <a:pPr marL="0" indent="0">
              <a:buNone/>
            </a:pPr>
            <a:r>
              <a:rPr lang="sr-Latn-RS" sz="2000" smtClean="0"/>
              <a:t>pygame.draw.polygon</a:t>
            </a:r>
            <a:r>
              <a:rPr lang="en-GB" sz="2000" smtClean="0"/>
              <a:t>(prozor,</a:t>
            </a:r>
            <a:r>
              <a:rPr lang="en-US" sz="2000"/>
              <a:t> </a:t>
            </a:r>
            <a:r>
              <a:rPr lang="en-US" sz="2000" smtClean="0"/>
              <a:t>pygame.Color(“red”),temena</a:t>
            </a:r>
            <a:r>
              <a:rPr lang="en-GB" sz="2000" smtClean="0"/>
              <a:t>)</a:t>
            </a:r>
            <a:endParaRPr lang="sr-Latn-RS" sz="2000"/>
          </a:p>
          <a:p>
            <a:pPr marL="0" indent="0">
              <a:buNone/>
            </a:pPr>
            <a:endParaRPr lang="sr-Latn-RS" sz="2000" smtClean="0"/>
          </a:p>
          <a:p>
            <a:pPr marL="0" indent="0">
              <a:buNone/>
            </a:pPr>
            <a:r>
              <a:rPr lang="sr-Latn-RS" sz="2000" b="1"/>
              <a:t>crtanje </a:t>
            </a:r>
            <a:r>
              <a:rPr lang="sr-Latn-RS" sz="2000" b="1" smtClean="0"/>
              <a:t>kruga:</a:t>
            </a:r>
            <a:endParaRPr lang="sr-Latn-RS" sz="2000" b="1"/>
          </a:p>
          <a:p>
            <a:pPr marL="0" indent="0">
              <a:buNone/>
            </a:pPr>
            <a:r>
              <a:rPr lang="en-US" sz="2000" smtClean="0"/>
              <a:t>pygame.draw.circle(prozor,pygame.Color</a:t>
            </a:r>
            <a:r>
              <a:rPr lang="en-US" sz="2000"/>
              <a:t>("blue"),(</a:t>
            </a:r>
            <a:r>
              <a:rPr lang="en-US" sz="2000" err="1"/>
              <a:t>krug_c_x,krug_c_y</a:t>
            </a:r>
            <a:r>
              <a:rPr lang="en-US" sz="2000"/>
              <a:t>),50,3</a:t>
            </a:r>
            <a:r>
              <a:rPr lang="en-US" sz="2000" smtClean="0"/>
              <a:t>)</a:t>
            </a:r>
            <a:endParaRPr lang="sr-Latn-RS" sz="2000" smtClean="0"/>
          </a:p>
          <a:p>
            <a:pPr marL="0" indent="0">
              <a:buNone/>
            </a:pPr>
            <a:endParaRPr lang="sr-Latn-RS" sz="2000"/>
          </a:p>
          <a:p>
            <a:pPr marL="0" indent="0">
              <a:buNone/>
            </a:pPr>
            <a:r>
              <a:rPr lang="sr-Latn-RS" sz="2000" b="1"/>
              <a:t>crtanje </a:t>
            </a:r>
            <a:r>
              <a:rPr lang="sr-Latn-RS" sz="2000" b="1" smtClean="0"/>
              <a:t>elipse:</a:t>
            </a:r>
            <a:endParaRPr lang="sr-Latn-RS" sz="2000" b="1"/>
          </a:p>
          <a:p>
            <a:pPr marL="0" indent="0">
              <a:buNone/>
            </a:pPr>
            <a:r>
              <a:rPr lang="en-US" sz="2000" smtClean="0"/>
              <a:t>pygame.draw.</a:t>
            </a:r>
            <a:r>
              <a:rPr lang="sr-Latn-RS" sz="2000" smtClean="0"/>
              <a:t>elips</a:t>
            </a:r>
            <a:r>
              <a:rPr lang="en-US" sz="2000" smtClean="0"/>
              <a:t>e(</a:t>
            </a:r>
            <a:r>
              <a:rPr lang="en-US" sz="2000" err="1" smtClean="0"/>
              <a:t>prozor,pygame.Color</a:t>
            </a:r>
            <a:r>
              <a:rPr lang="en-US" sz="2000"/>
              <a:t>("blue"),(</a:t>
            </a:r>
            <a:r>
              <a:rPr lang="en-US" sz="2000" err="1"/>
              <a:t>krug_c_x,krug_c_y</a:t>
            </a:r>
            <a:r>
              <a:rPr lang="en-US" sz="2000"/>
              <a:t>),50,3)</a:t>
            </a:r>
            <a:endParaRPr lang="sr-Latn-RS" sz="2000"/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endParaRPr lang="en-US"/>
          </a:p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4325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899532"/>
            <a:ext cx="10515600" cy="813815"/>
          </a:xfrm>
        </p:spPr>
        <p:txBody>
          <a:bodyPr>
            <a:noAutofit/>
          </a:bodyPr>
          <a:lstStyle/>
          <a:p>
            <a:pPr algn="ctr"/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NAREDBA ZA CRTANJE PRAVOUGAONIKA</a:t>
            </a:r>
            <a:endParaRPr lang="sr-Latn-R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99247" y="1825625"/>
            <a:ext cx="10654553" cy="4351338"/>
          </a:xfrm>
        </p:spPr>
        <p:txBody>
          <a:bodyPr/>
          <a:lstStyle/>
          <a:p>
            <a:pPr marL="0" indent="0">
              <a:buNone/>
            </a:pPr>
            <a:endParaRPr lang="sr-Latn-RS" smtClean="0"/>
          </a:p>
          <a:p>
            <a:pPr marL="0" indent="0">
              <a:buNone/>
            </a:pPr>
            <a:endParaRPr lang="sr-Latn-RS"/>
          </a:p>
          <a:p>
            <a:pPr marL="0" indent="0">
              <a:buNone/>
            </a:pPr>
            <a:endParaRPr lang="sr-Latn-RS" smtClean="0"/>
          </a:p>
          <a:p>
            <a:pPr marL="0" indent="0">
              <a:buNone/>
            </a:pPr>
            <a:endParaRPr lang="sr-Latn-RS" smtClean="0"/>
          </a:p>
          <a:p>
            <a:pPr marL="0" indent="0">
              <a:buNone/>
            </a:pPr>
            <a:r>
              <a:rPr lang="en-US"/>
              <a:t>pygame.draw.rect(prozor, pygame.Color("black"), (20, 20, 260, 160), 5)</a:t>
            </a:r>
          </a:p>
          <a:p>
            <a:pPr marL="0" indent="0">
              <a:buNone/>
            </a:pPr>
            <a:endParaRPr lang="sr-Latn-R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92" y="152902"/>
            <a:ext cx="3652608" cy="723971"/>
          </a:xfrm>
          <a:prstGeom prst="rect">
            <a:avLst/>
          </a:prstGeom>
        </p:spPr>
      </p:pic>
      <p:sp>
        <p:nvSpPr>
          <p:cNvPr id="11" name="Up Arrow 10"/>
          <p:cNvSpPr/>
          <p:nvPr/>
        </p:nvSpPr>
        <p:spPr>
          <a:xfrm>
            <a:off x="3707862" y="4360347"/>
            <a:ext cx="300318" cy="103542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2" name="Up Arrow 11"/>
          <p:cNvSpPr/>
          <p:nvPr/>
        </p:nvSpPr>
        <p:spPr>
          <a:xfrm>
            <a:off x="6349477" y="4371163"/>
            <a:ext cx="275258" cy="5331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4" name="Up Arrow 13"/>
          <p:cNvSpPr/>
          <p:nvPr/>
        </p:nvSpPr>
        <p:spPr>
          <a:xfrm>
            <a:off x="9241289" y="4313703"/>
            <a:ext cx="300318" cy="103542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6" name="TextBox 15"/>
          <p:cNvSpPr txBox="1"/>
          <p:nvPr/>
        </p:nvSpPr>
        <p:spPr>
          <a:xfrm>
            <a:off x="2662354" y="5620325"/>
            <a:ext cx="239133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Prozor u kom se crta pravougaonik</a:t>
            </a:r>
            <a:endParaRPr lang="sr-Latn-RS"/>
          </a:p>
        </p:txBody>
      </p:sp>
      <p:sp>
        <p:nvSpPr>
          <p:cNvPr id="17" name="TextBox 16"/>
          <p:cNvSpPr txBox="1"/>
          <p:nvPr/>
        </p:nvSpPr>
        <p:spPr>
          <a:xfrm>
            <a:off x="5429067" y="5126947"/>
            <a:ext cx="2391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Boja kojom se crta</a:t>
            </a:r>
            <a:endParaRPr lang="sr-Latn-RS"/>
          </a:p>
        </p:txBody>
      </p:sp>
      <p:sp>
        <p:nvSpPr>
          <p:cNvPr id="18" name="Down Arrow 17"/>
          <p:cNvSpPr/>
          <p:nvPr/>
        </p:nvSpPr>
        <p:spPr>
          <a:xfrm>
            <a:off x="8331459" y="2521058"/>
            <a:ext cx="300318" cy="110418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9" name="TextBox 18"/>
          <p:cNvSpPr txBox="1"/>
          <p:nvPr/>
        </p:nvSpPr>
        <p:spPr>
          <a:xfrm>
            <a:off x="7456244" y="1564396"/>
            <a:ext cx="230871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Koordinate x i y gornjeg levog temena pravougaonika</a:t>
            </a:r>
            <a:endParaRPr lang="sr-Latn-RS"/>
          </a:p>
        </p:txBody>
      </p:sp>
      <p:sp>
        <p:nvSpPr>
          <p:cNvPr id="20" name="TextBox 19"/>
          <p:cNvSpPr txBox="1"/>
          <p:nvPr/>
        </p:nvSpPr>
        <p:spPr>
          <a:xfrm>
            <a:off x="8153399" y="5496279"/>
            <a:ext cx="239133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Širina pravougaonika u pikselima</a:t>
            </a:r>
            <a:endParaRPr lang="sr-Latn-RS"/>
          </a:p>
        </p:txBody>
      </p:sp>
      <p:sp>
        <p:nvSpPr>
          <p:cNvPr id="21" name="Down Arrow 20"/>
          <p:cNvSpPr/>
          <p:nvPr/>
        </p:nvSpPr>
        <p:spPr>
          <a:xfrm>
            <a:off x="10656610" y="3285327"/>
            <a:ext cx="261441" cy="609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22" name="TextBox 21"/>
          <p:cNvSpPr txBox="1"/>
          <p:nvPr/>
        </p:nvSpPr>
        <p:spPr>
          <a:xfrm>
            <a:off x="9591662" y="2783258"/>
            <a:ext cx="2391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Debljina linije</a:t>
            </a:r>
            <a:endParaRPr lang="sr-Latn-RS"/>
          </a:p>
        </p:txBody>
      </p:sp>
      <p:sp>
        <p:nvSpPr>
          <p:cNvPr id="6" name="Oval 5"/>
          <p:cNvSpPr/>
          <p:nvPr/>
        </p:nvSpPr>
        <p:spPr>
          <a:xfrm>
            <a:off x="7820402" y="3658577"/>
            <a:ext cx="1322432" cy="74064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23" name="TextBox 22"/>
          <p:cNvSpPr txBox="1"/>
          <p:nvPr/>
        </p:nvSpPr>
        <p:spPr>
          <a:xfrm>
            <a:off x="9682064" y="4679011"/>
            <a:ext cx="239133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Visina pravougaonika u pikselima</a:t>
            </a:r>
            <a:endParaRPr lang="sr-Latn-RS"/>
          </a:p>
        </p:txBody>
      </p:sp>
      <p:sp>
        <p:nvSpPr>
          <p:cNvPr id="7" name="Up Arrow 6"/>
          <p:cNvSpPr/>
          <p:nvPr/>
        </p:nvSpPr>
        <p:spPr>
          <a:xfrm>
            <a:off x="10007973" y="4222501"/>
            <a:ext cx="240343" cy="42898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0975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759854"/>
            <a:ext cx="10688392" cy="930834"/>
          </a:xfrm>
        </p:spPr>
        <p:txBody>
          <a:bodyPr>
            <a:normAutofit/>
          </a:bodyPr>
          <a:lstStyle/>
          <a:p>
            <a:pPr algn="just"/>
            <a:r>
              <a:rPr lang="en-GB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sr-Latn-RS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 </a:t>
            </a:r>
            <a:r>
              <a:rPr lang="en-GB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pravougaonika(nepopunjen)</a:t>
            </a:r>
            <a:endParaRPr lang="sr-Latn-RS" sz="480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296913" y="1831847"/>
            <a:ext cx="6245555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RS" sz="1600"/>
              <a:t>import </a:t>
            </a:r>
            <a:r>
              <a:rPr lang="sr-Latn-RS" sz="1600" smtClean="0"/>
              <a:t>pygame</a:t>
            </a:r>
            <a:endParaRPr lang="sr-Latn-RS" sz="1600"/>
          </a:p>
          <a:p>
            <a:pPr marL="0" indent="0">
              <a:buNone/>
            </a:pPr>
            <a:r>
              <a:rPr lang="sr-Latn-RS" sz="1600"/>
              <a:t>pygame.init</a:t>
            </a:r>
            <a:r>
              <a:rPr lang="sr-Latn-RS" sz="1600" smtClean="0"/>
              <a:t>()</a:t>
            </a:r>
            <a:endParaRPr lang="sr-Latn-RS" sz="1600"/>
          </a:p>
          <a:p>
            <a:pPr marL="0" indent="0">
              <a:buNone/>
            </a:pPr>
            <a:r>
              <a:rPr lang="sr-Latn-RS" sz="1600"/>
              <a:t>prozor = pygame.display.set_mode((400, 400</a:t>
            </a:r>
            <a:r>
              <a:rPr lang="sr-Latn-RS" sz="1600" smtClean="0"/>
              <a:t>))</a:t>
            </a:r>
            <a:endParaRPr lang="sr-Latn-RS" sz="1600"/>
          </a:p>
          <a:p>
            <a:pPr marL="0" indent="0">
              <a:buNone/>
            </a:pPr>
            <a:r>
              <a:rPr lang="sr-Latn-RS" sz="1600"/>
              <a:t>prozor.fill(pygame.Color("red</a:t>
            </a:r>
            <a:r>
              <a:rPr lang="sr-Latn-RS" sz="1600" smtClean="0"/>
              <a:t>"))</a:t>
            </a:r>
            <a:endParaRPr lang="sr-Latn-RS" sz="1600"/>
          </a:p>
          <a:p>
            <a:pPr marL="0" indent="0">
              <a:buNone/>
            </a:pPr>
            <a:r>
              <a:rPr lang="sr-Latn-RS" sz="1600"/>
              <a:t>pygame.display.set_caption("CRTAMO PRAVOUGAONIK</a:t>
            </a:r>
            <a:r>
              <a:rPr lang="sr-Latn-RS" sz="1600" smtClean="0"/>
              <a:t>")</a:t>
            </a:r>
            <a:endParaRPr lang="sr-Latn-RS" sz="1600"/>
          </a:p>
          <a:p>
            <a:pPr marL="0" indent="0">
              <a:buNone/>
            </a:pPr>
            <a:r>
              <a:rPr lang="sr-Latn-RS" sz="1600"/>
              <a:t>pygame.draw.rect(prozor, pygame.Color("black"), (20, 20, 260, 160), 5</a:t>
            </a:r>
            <a:r>
              <a:rPr lang="sr-Latn-RS" sz="1600" smtClean="0"/>
              <a:t>)</a:t>
            </a:r>
            <a:endParaRPr lang="sr-Latn-RS" sz="1600"/>
          </a:p>
          <a:p>
            <a:pPr marL="0" indent="0">
              <a:buNone/>
            </a:pPr>
            <a:r>
              <a:rPr lang="sr-Latn-RS" sz="1600"/>
              <a:t>pygame.display.update</a:t>
            </a:r>
            <a:r>
              <a:rPr lang="sr-Latn-RS" sz="1600" smtClean="0"/>
              <a:t>()</a:t>
            </a:r>
            <a:endParaRPr lang="sr-Latn-RS" sz="1600"/>
          </a:p>
          <a:p>
            <a:pPr marL="0" indent="0">
              <a:buNone/>
            </a:pPr>
            <a:r>
              <a:rPr lang="sr-Latn-RS" sz="1600"/>
              <a:t>pygame.time.wait(3000</a:t>
            </a:r>
            <a:r>
              <a:rPr lang="sr-Latn-RS" sz="1600" smtClean="0"/>
              <a:t>)</a:t>
            </a:r>
            <a:endParaRPr lang="sr-Latn-RS" sz="1600"/>
          </a:p>
          <a:p>
            <a:pPr marL="0" indent="0">
              <a:buNone/>
            </a:pPr>
            <a:r>
              <a:rPr lang="sr-Latn-RS" sz="1600"/>
              <a:t>pygame.quit()</a:t>
            </a:r>
          </a:p>
          <a:p>
            <a:pPr marL="0" indent="0">
              <a:buNone/>
            </a:pPr>
            <a:endParaRPr lang="sr-Latn-RS" sz="140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524750" y="1895220"/>
            <a:ext cx="3829050" cy="41148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92" y="152902"/>
            <a:ext cx="3652608" cy="723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75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7127"/>
            <a:ext cx="10515600" cy="853561"/>
          </a:xfrm>
        </p:spPr>
        <p:txBody>
          <a:bodyPr/>
          <a:lstStyle/>
          <a:p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 </a:t>
            </a:r>
            <a:r>
              <a:rPr lang="en-GB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pravougaonika(popunjen</a:t>
            </a:r>
            <a:r>
              <a:rPr lang="en-GB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8186" y="1825625"/>
            <a:ext cx="7289441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r-Latn-RS"/>
              <a:t>import pygame</a:t>
            </a:r>
          </a:p>
          <a:p>
            <a:pPr marL="0" indent="0">
              <a:buNone/>
            </a:pPr>
            <a:r>
              <a:rPr lang="sr-Latn-RS"/>
              <a:t>pygame.init()</a:t>
            </a:r>
          </a:p>
          <a:p>
            <a:pPr marL="0" indent="0">
              <a:buNone/>
            </a:pPr>
            <a:r>
              <a:rPr lang="sr-Latn-RS"/>
              <a:t>prozor = pygame.display.set_mode((400, 400))</a:t>
            </a:r>
          </a:p>
          <a:p>
            <a:pPr marL="0" indent="0">
              <a:buNone/>
            </a:pPr>
            <a:r>
              <a:rPr lang="sr-Latn-RS"/>
              <a:t>prozor.fill(pygame.Color("red"))</a:t>
            </a:r>
          </a:p>
          <a:p>
            <a:pPr marL="0" indent="0">
              <a:buNone/>
            </a:pPr>
            <a:r>
              <a:rPr lang="sr-Latn-RS"/>
              <a:t>pygame.display.set_caption("CRTAMO PRAVOUGAONIK")</a:t>
            </a:r>
          </a:p>
          <a:p>
            <a:pPr marL="0" indent="0">
              <a:buNone/>
            </a:pPr>
            <a:r>
              <a:rPr lang="sr-Latn-RS"/>
              <a:t>pygame.draw.rect(prozor, pygame.Color("blue"), (20, 20, 260, 160))</a:t>
            </a:r>
          </a:p>
          <a:p>
            <a:pPr marL="0" indent="0">
              <a:buNone/>
            </a:pPr>
            <a:r>
              <a:rPr lang="sr-Latn-RS"/>
              <a:t>pygame.display.update()</a:t>
            </a:r>
          </a:p>
          <a:p>
            <a:pPr marL="0" indent="0">
              <a:buNone/>
            </a:pPr>
            <a:r>
              <a:rPr lang="sr-Latn-RS"/>
              <a:t>while pygame.event.wait().type != pygame.QUIT:</a:t>
            </a:r>
          </a:p>
          <a:p>
            <a:pPr marL="0" indent="0">
              <a:buNone/>
            </a:pPr>
            <a:r>
              <a:rPr lang="sr-Latn-RS"/>
              <a:t>    pass</a:t>
            </a:r>
          </a:p>
          <a:p>
            <a:pPr marL="0" indent="0">
              <a:buNone/>
            </a:pPr>
            <a:endParaRPr lang="sr-Latn-RS"/>
          </a:p>
          <a:p>
            <a:pPr marL="0" indent="0">
              <a:buNone/>
            </a:pPr>
            <a:r>
              <a:rPr lang="sr-Latn-RS"/>
              <a:t>#pygame.time.wait(10000)</a:t>
            </a:r>
          </a:p>
          <a:p>
            <a:pPr marL="0" indent="0">
              <a:buNone/>
            </a:pPr>
            <a:r>
              <a:rPr lang="sr-Latn-RS"/>
              <a:t>pygame.quit()</a:t>
            </a:r>
          </a:p>
          <a:p>
            <a:pPr marL="0" indent="0">
              <a:buNone/>
            </a:pPr>
            <a:endParaRPr lang="sr-Latn-RS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153400" y="1825625"/>
            <a:ext cx="3829050" cy="4114800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CCC0-4190-477F-B3E0-98AB9F25FBE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92" y="152902"/>
            <a:ext cx="3652608" cy="723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31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899532"/>
            <a:ext cx="10515600" cy="813815"/>
          </a:xfrm>
        </p:spPr>
        <p:txBody>
          <a:bodyPr>
            <a:noAutofit/>
          </a:bodyPr>
          <a:lstStyle/>
          <a:p>
            <a:pPr algn="ctr"/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NAREDBA ZA CRTANJE KVADRATA</a:t>
            </a:r>
            <a:endParaRPr lang="sr-Latn-R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99247" y="1825625"/>
            <a:ext cx="10654553" cy="4351338"/>
          </a:xfrm>
        </p:spPr>
        <p:txBody>
          <a:bodyPr/>
          <a:lstStyle/>
          <a:p>
            <a:pPr marL="0" indent="0">
              <a:buNone/>
            </a:pPr>
            <a:endParaRPr lang="sr-Latn-RS" smtClean="0"/>
          </a:p>
          <a:p>
            <a:pPr marL="0" indent="0">
              <a:buNone/>
            </a:pPr>
            <a:endParaRPr lang="sr-Latn-RS"/>
          </a:p>
          <a:p>
            <a:pPr marL="0" indent="0">
              <a:buNone/>
            </a:pPr>
            <a:endParaRPr lang="sr-Latn-RS" smtClean="0"/>
          </a:p>
          <a:p>
            <a:pPr marL="0" indent="0">
              <a:buNone/>
            </a:pPr>
            <a:endParaRPr lang="sr-Latn-RS" smtClean="0"/>
          </a:p>
          <a:p>
            <a:pPr marL="0" indent="0">
              <a:buNone/>
            </a:pPr>
            <a:r>
              <a:rPr lang="en-US"/>
              <a:t>pygame.draw.rect(prozor, pygame.Color("black"), (20, 20, </a:t>
            </a:r>
            <a:r>
              <a:rPr lang="sr-Latn-RS" smtClean="0"/>
              <a:t>100</a:t>
            </a:r>
            <a:r>
              <a:rPr lang="en-US" smtClean="0"/>
              <a:t>, </a:t>
            </a:r>
            <a:r>
              <a:rPr lang="sr-Latn-RS" smtClean="0"/>
              <a:t>100</a:t>
            </a:r>
            <a:r>
              <a:rPr lang="en-US" smtClean="0"/>
              <a:t>), </a:t>
            </a:r>
            <a:r>
              <a:rPr lang="en-US"/>
              <a:t>5)</a:t>
            </a:r>
          </a:p>
          <a:p>
            <a:pPr marL="0" indent="0">
              <a:buNone/>
            </a:pPr>
            <a:endParaRPr lang="sr-Latn-R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92" y="152902"/>
            <a:ext cx="3652608" cy="723971"/>
          </a:xfrm>
          <a:prstGeom prst="rect">
            <a:avLst/>
          </a:prstGeom>
        </p:spPr>
      </p:pic>
      <p:sp>
        <p:nvSpPr>
          <p:cNvPr id="11" name="Up Arrow 10"/>
          <p:cNvSpPr/>
          <p:nvPr/>
        </p:nvSpPr>
        <p:spPr>
          <a:xfrm>
            <a:off x="3707862" y="4360347"/>
            <a:ext cx="300318" cy="103542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2" name="Up Arrow 11"/>
          <p:cNvSpPr/>
          <p:nvPr/>
        </p:nvSpPr>
        <p:spPr>
          <a:xfrm>
            <a:off x="6349477" y="4371163"/>
            <a:ext cx="275258" cy="5331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4" name="Up Arrow 13"/>
          <p:cNvSpPr/>
          <p:nvPr/>
        </p:nvSpPr>
        <p:spPr>
          <a:xfrm>
            <a:off x="9241289" y="4313703"/>
            <a:ext cx="300318" cy="103542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6" name="TextBox 15"/>
          <p:cNvSpPr txBox="1"/>
          <p:nvPr/>
        </p:nvSpPr>
        <p:spPr>
          <a:xfrm>
            <a:off x="2662354" y="5620325"/>
            <a:ext cx="239133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Prozor u kom se crta kvadrat</a:t>
            </a:r>
            <a:endParaRPr lang="sr-Latn-RS"/>
          </a:p>
        </p:txBody>
      </p:sp>
      <p:sp>
        <p:nvSpPr>
          <p:cNvPr id="17" name="TextBox 16"/>
          <p:cNvSpPr txBox="1"/>
          <p:nvPr/>
        </p:nvSpPr>
        <p:spPr>
          <a:xfrm>
            <a:off x="5429067" y="5126947"/>
            <a:ext cx="2391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Boja kojom se crta</a:t>
            </a:r>
            <a:endParaRPr lang="sr-Latn-RS"/>
          </a:p>
        </p:txBody>
      </p:sp>
      <p:sp>
        <p:nvSpPr>
          <p:cNvPr id="18" name="Down Arrow 17"/>
          <p:cNvSpPr/>
          <p:nvPr/>
        </p:nvSpPr>
        <p:spPr>
          <a:xfrm>
            <a:off x="8331459" y="2521058"/>
            <a:ext cx="300318" cy="11041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9" name="TextBox 18"/>
          <p:cNvSpPr txBox="1"/>
          <p:nvPr/>
        </p:nvSpPr>
        <p:spPr>
          <a:xfrm>
            <a:off x="7456244" y="1564396"/>
            <a:ext cx="230871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Koordinate x i y gornjeg levog temena kvadrata</a:t>
            </a:r>
            <a:endParaRPr lang="sr-Latn-RS"/>
          </a:p>
        </p:txBody>
      </p:sp>
      <p:sp>
        <p:nvSpPr>
          <p:cNvPr id="20" name="TextBox 19"/>
          <p:cNvSpPr txBox="1"/>
          <p:nvPr/>
        </p:nvSpPr>
        <p:spPr>
          <a:xfrm>
            <a:off x="8153399" y="5496279"/>
            <a:ext cx="239133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Širina kvadrata u pikselima</a:t>
            </a:r>
            <a:endParaRPr lang="sr-Latn-RS"/>
          </a:p>
        </p:txBody>
      </p:sp>
      <p:sp>
        <p:nvSpPr>
          <p:cNvPr id="21" name="Down Arrow 20"/>
          <p:cNvSpPr/>
          <p:nvPr/>
        </p:nvSpPr>
        <p:spPr>
          <a:xfrm>
            <a:off x="10656610" y="3285327"/>
            <a:ext cx="261441" cy="609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22" name="TextBox 21"/>
          <p:cNvSpPr txBox="1"/>
          <p:nvPr/>
        </p:nvSpPr>
        <p:spPr>
          <a:xfrm>
            <a:off x="9591662" y="2783258"/>
            <a:ext cx="2391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Debljina linije</a:t>
            </a:r>
            <a:endParaRPr lang="sr-Latn-RS"/>
          </a:p>
        </p:txBody>
      </p:sp>
      <p:sp>
        <p:nvSpPr>
          <p:cNvPr id="6" name="Oval 5"/>
          <p:cNvSpPr/>
          <p:nvPr/>
        </p:nvSpPr>
        <p:spPr>
          <a:xfrm>
            <a:off x="7847232" y="3658577"/>
            <a:ext cx="1322432" cy="7406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23" name="TextBox 22"/>
          <p:cNvSpPr txBox="1"/>
          <p:nvPr/>
        </p:nvSpPr>
        <p:spPr>
          <a:xfrm>
            <a:off x="9682064" y="4679011"/>
            <a:ext cx="239133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Visina kvadrata u pikselima</a:t>
            </a:r>
            <a:endParaRPr lang="sr-Latn-RS"/>
          </a:p>
        </p:txBody>
      </p:sp>
      <p:sp>
        <p:nvSpPr>
          <p:cNvPr id="7" name="Up Arrow 6"/>
          <p:cNvSpPr/>
          <p:nvPr/>
        </p:nvSpPr>
        <p:spPr>
          <a:xfrm>
            <a:off x="10007973" y="4222501"/>
            <a:ext cx="240343" cy="42898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88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727110"/>
            <a:ext cx="10515600" cy="963578"/>
          </a:xfrm>
        </p:spPr>
        <p:txBody>
          <a:bodyPr/>
          <a:lstStyle/>
          <a:p>
            <a:r>
              <a:rPr lang="en-GB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R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 </a:t>
            </a:r>
            <a:r>
              <a:rPr lang="en-GB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kvadrata (nepopunjen</a:t>
            </a:r>
            <a:r>
              <a:rPr lang="en-GB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r-Latn-RS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385991" y="1825625"/>
            <a:ext cx="6916330" cy="4351338"/>
          </a:xfrm>
        </p:spPr>
        <p:txBody>
          <a:bodyPr>
            <a:normAutofit fontScale="47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sr-Latn-RS" sz="3800"/>
              <a:t>import pygame</a:t>
            </a:r>
          </a:p>
          <a:p>
            <a:pPr marL="0" indent="0">
              <a:spcBef>
                <a:spcPts val="0"/>
              </a:spcBef>
              <a:buNone/>
            </a:pPr>
            <a:endParaRPr lang="sr-Latn-RS" sz="3800"/>
          </a:p>
          <a:p>
            <a:pPr marL="0" indent="0">
              <a:spcBef>
                <a:spcPts val="0"/>
              </a:spcBef>
              <a:buNone/>
            </a:pPr>
            <a:r>
              <a:rPr lang="sr-Latn-RS" sz="3800"/>
              <a:t>pygame.init()</a:t>
            </a:r>
          </a:p>
          <a:p>
            <a:pPr marL="0" indent="0">
              <a:spcBef>
                <a:spcPts val="0"/>
              </a:spcBef>
              <a:buNone/>
            </a:pPr>
            <a:endParaRPr lang="sr-Latn-RS" sz="3800"/>
          </a:p>
          <a:p>
            <a:pPr marL="0" indent="0">
              <a:spcBef>
                <a:spcPts val="0"/>
              </a:spcBef>
              <a:buNone/>
            </a:pPr>
            <a:r>
              <a:rPr lang="sr-Latn-RS" sz="3800"/>
              <a:t>prozor = pygame.display.set_mode((400, 400))</a:t>
            </a:r>
          </a:p>
          <a:p>
            <a:pPr marL="0" indent="0">
              <a:spcBef>
                <a:spcPts val="0"/>
              </a:spcBef>
              <a:buNone/>
            </a:pPr>
            <a:endParaRPr lang="sr-Latn-RS" sz="3800"/>
          </a:p>
          <a:p>
            <a:pPr marL="0" indent="0">
              <a:spcBef>
                <a:spcPts val="0"/>
              </a:spcBef>
              <a:buNone/>
            </a:pPr>
            <a:r>
              <a:rPr lang="sr-Latn-RS" sz="3800"/>
              <a:t>prozor.fill(pygame.Color("red"))</a:t>
            </a:r>
          </a:p>
          <a:p>
            <a:pPr marL="0" indent="0">
              <a:spcBef>
                <a:spcPts val="0"/>
              </a:spcBef>
              <a:buNone/>
            </a:pPr>
            <a:endParaRPr lang="sr-Latn-RS" sz="3800"/>
          </a:p>
          <a:p>
            <a:pPr marL="0" indent="0">
              <a:spcBef>
                <a:spcPts val="0"/>
              </a:spcBef>
              <a:buNone/>
            </a:pPr>
            <a:r>
              <a:rPr lang="sr-Latn-RS" sz="3800"/>
              <a:t>pygame.display.set_caption("CRTAMO PRAVOUGAONIK")</a:t>
            </a:r>
          </a:p>
          <a:p>
            <a:pPr marL="0" indent="0">
              <a:spcBef>
                <a:spcPts val="0"/>
              </a:spcBef>
              <a:buNone/>
            </a:pPr>
            <a:endParaRPr lang="sr-Latn-RS" sz="3800"/>
          </a:p>
          <a:p>
            <a:pPr marL="0" indent="0">
              <a:spcBef>
                <a:spcPts val="0"/>
              </a:spcBef>
              <a:buNone/>
            </a:pPr>
            <a:r>
              <a:rPr lang="sr-Latn-RS" sz="3800"/>
              <a:t>pygame.draw.rect(prozor, pygame.Color("black"), (20, 20, 200, 200), 5)</a:t>
            </a:r>
          </a:p>
          <a:p>
            <a:pPr marL="0" indent="0">
              <a:spcBef>
                <a:spcPts val="0"/>
              </a:spcBef>
              <a:buNone/>
            </a:pPr>
            <a:endParaRPr lang="sr-Latn-RS" sz="3800"/>
          </a:p>
          <a:p>
            <a:pPr marL="0" indent="0">
              <a:spcBef>
                <a:spcPts val="0"/>
              </a:spcBef>
              <a:buNone/>
            </a:pPr>
            <a:r>
              <a:rPr lang="sr-Latn-RS" sz="3800"/>
              <a:t>pygame.display.update()</a:t>
            </a:r>
          </a:p>
          <a:p>
            <a:pPr marL="0" indent="0">
              <a:spcBef>
                <a:spcPts val="0"/>
              </a:spcBef>
              <a:buNone/>
            </a:pPr>
            <a:endParaRPr lang="sr-Latn-RS" sz="3800"/>
          </a:p>
          <a:p>
            <a:pPr marL="0" indent="0">
              <a:spcBef>
                <a:spcPts val="0"/>
              </a:spcBef>
              <a:buNone/>
            </a:pPr>
            <a:r>
              <a:rPr lang="sr-Latn-RS" sz="3800"/>
              <a:t>while pygame.event.wait().type!=pygame.QUIT:</a:t>
            </a:r>
          </a:p>
          <a:p>
            <a:pPr marL="0" indent="0">
              <a:spcBef>
                <a:spcPts val="0"/>
              </a:spcBef>
              <a:buNone/>
            </a:pPr>
            <a:r>
              <a:rPr lang="sr-Latn-RS" sz="3800"/>
              <a:t>    pass</a:t>
            </a:r>
          </a:p>
          <a:p>
            <a:pPr marL="0" indent="0">
              <a:spcBef>
                <a:spcPts val="0"/>
              </a:spcBef>
              <a:buNone/>
            </a:pPr>
            <a:endParaRPr lang="sr-Latn-RS" sz="3800"/>
          </a:p>
          <a:p>
            <a:pPr marL="0" indent="0">
              <a:spcBef>
                <a:spcPts val="0"/>
              </a:spcBef>
              <a:buNone/>
            </a:pPr>
            <a:endParaRPr lang="sr-Latn-RS" sz="3800"/>
          </a:p>
          <a:p>
            <a:pPr marL="0" indent="0">
              <a:spcBef>
                <a:spcPts val="0"/>
              </a:spcBef>
              <a:buNone/>
            </a:pPr>
            <a:r>
              <a:rPr lang="sr-Latn-RS" sz="3800"/>
              <a:t>#pygame.time.wait(3000)</a:t>
            </a:r>
          </a:p>
          <a:p>
            <a:pPr marL="0" indent="0">
              <a:spcBef>
                <a:spcPts val="0"/>
              </a:spcBef>
              <a:buNone/>
            </a:pPr>
            <a:endParaRPr lang="sr-Latn-RS" sz="3800"/>
          </a:p>
          <a:p>
            <a:pPr marL="0" indent="0">
              <a:spcBef>
                <a:spcPts val="0"/>
              </a:spcBef>
              <a:buNone/>
            </a:pPr>
            <a:r>
              <a:rPr lang="sr-Latn-RS" sz="3800"/>
              <a:t>pygame.quit()</a:t>
            </a:r>
          </a:p>
          <a:p>
            <a:pPr marL="0" indent="0">
              <a:buNone/>
            </a:pPr>
            <a:endParaRPr lang="sr-Latn-RS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067675" y="1870075"/>
            <a:ext cx="3829050" cy="41148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92" y="3139"/>
            <a:ext cx="3652608" cy="723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88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6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 rada</a:t>
            </a:r>
            <a:endParaRPr lang="sr-Latn-RS" sz="6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sr-Latn-RS" smtClean="0"/>
              <a:t>Uvod u Pygame i instalacija</a:t>
            </a:r>
          </a:p>
          <a:p>
            <a:pPr marL="514350" indent="-514350">
              <a:buAutoNum type="arabicPeriod"/>
            </a:pPr>
            <a:r>
              <a:rPr lang="sr-Latn-RS" smtClean="0"/>
              <a:t>Koordinatni sistem i crtanje duži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sr-Latn-RS"/>
              <a:t>Crtanje pravougaonika, kvadrata i mnogouglova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sr-Latn-RS"/>
              <a:t>Crtanje krugova, elipsi i </a:t>
            </a:r>
            <a:r>
              <a:rPr lang="sr-Latn-RS" smtClean="0"/>
              <a:t>lukova</a:t>
            </a:r>
          </a:p>
          <a:p>
            <a:pPr marL="514350" indent="-514350">
              <a:buAutoNum type="arabicPeriod"/>
            </a:pPr>
            <a:r>
              <a:rPr lang="sr-Latn-RS" smtClean="0"/>
              <a:t>Struktura </a:t>
            </a:r>
            <a:r>
              <a:rPr lang="sr-Latn-RS"/>
              <a:t>Pygame </a:t>
            </a:r>
            <a:r>
              <a:rPr lang="sr-Latn-RS" smtClean="0"/>
              <a:t>programa, podešavanje boja i generisanje slučajnih vrednosti</a:t>
            </a:r>
          </a:p>
          <a:p>
            <a:pPr marL="514350" indent="-514350">
              <a:buAutoNum type="arabicPeriod"/>
            </a:pPr>
            <a:r>
              <a:rPr lang="sr-Latn-RS" smtClean="0"/>
              <a:t>Prikaz slike i ispisivanje teksta u Pygame-u </a:t>
            </a:r>
          </a:p>
          <a:p>
            <a:pPr marL="514350" indent="-514350">
              <a:buAutoNum type="arabicPeriod"/>
            </a:pP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r-Latn-RS" smtClean="0"/>
              <a:t>7. Crtanje grafike korištenjem petlji i kombinovanje raznih geometrijskih oblika</a:t>
            </a:r>
          </a:p>
          <a:p>
            <a:pPr marL="0" indent="0">
              <a:buNone/>
            </a:pPr>
            <a:r>
              <a:rPr lang="sr-Latn-RS" smtClean="0"/>
              <a:t>8. Animacije i simulacije</a:t>
            </a:r>
          </a:p>
          <a:p>
            <a:pPr marL="0" indent="0">
              <a:buNone/>
            </a:pPr>
            <a:r>
              <a:rPr lang="sr-Latn-RS" smtClean="0"/>
              <a:t>9. Jednostavne igrice</a:t>
            </a:r>
          </a:p>
          <a:p>
            <a:pPr marL="0" indent="0">
              <a:buNone/>
            </a:pPr>
            <a:r>
              <a:rPr lang="sr-Latn-RS" smtClean="0"/>
              <a:t>10. Reagovanje na događaje sa miša ili tastature</a:t>
            </a:r>
          </a:p>
          <a:p>
            <a:pPr marL="0" indent="0">
              <a:buNone/>
            </a:pPr>
            <a:r>
              <a:rPr lang="sr-Latn-RS" smtClean="0"/>
              <a:t>11.</a:t>
            </a:r>
            <a:r>
              <a:rPr lang="sr-Latn-RS"/>
              <a:t> Jednostavne </a:t>
            </a:r>
            <a:r>
              <a:rPr lang="sr-Latn-RS" smtClean="0"/>
              <a:t>igrice</a:t>
            </a:r>
          </a:p>
          <a:p>
            <a:pPr marL="0" indent="0">
              <a:buNone/>
            </a:pPr>
            <a:r>
              <a:rPr lang="sr-Latn-RS" smtClean="0"/>
              <a:t>12.</a:t>
            </a:r>
            <a:r>
              <a:rPr lang="sr-Latn-RS"/>
              <a:t> Jednostavne igrice</a:t>
            </a:r>
          </a:p>
        </p:txBody>
      </p:sp>
    </p:spTree>
    <p:extLst>
      <p:ext uri="{BB962C8B-B14F-4D97-AF65-F5344CB8AC3E}">
        <p14:creationId xmlns:p14="http://schemas.microsoft.com/office/powerpoint/2010/main" val="406136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062192"/>
            <a:ext cx="10515600" cy="813815"/>
          </a:xfrm>
        </p:spPr>
        <p:txBody>
          <a:bodyPr>
            <a:noAutofit/>
          </a:bodyPr>
          <a:lstStyle/>
          <a:p>
            <a:pPr algn="ctr"/>
            <a:r>
              <a:rPr lang="sr-Latn-RS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NAREDBA ZA CRTANJE MNOGOUGLA</a:t>
            </a:r>
            <a:endParaRPr lang="sr-Latn-R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99247" y="1825625"/>
            <a:ext cx="10654553" cy="4351338"/>
          </a:xfrm>
        </p:spPr>
        <p:txBody>
          <a:bodyPr/>
          <a:lstStyle/>
          <a:p>
            <a:pPr marL="0" indent="0">
              <a:buNone/>
            </a:pPr>
            <a:endParaRPr lang="sr-Latn-RS" smtClean="0"/>
          </a:p>
          <a:p>
            <a:pPr marL="0" indent="0">
              <a:buNone/>
            </a:pPr>
            <a:endParaRPr lang="sr-Latn-RS"/>
          </a:p>
          <a:p>
            <a:pPr marL="0" indent="0">
              <a:buNone/>
            </a:pPr>
            <a:r>
              <a:rPr lang="pt-BR"/>
              <a:t>temena=[(50,250),(250,50),(450,250),(250,450)]</a:t>
            </a:r>
          </a:p>
          <a:p>
            <a:pPr marL="0" indent="0">
              <a:buNone/>
            </a:pPr>
            <a:endParaRPr lang="sr-Latn-RS" smtClean="0"/>
          </a:p>
          <a:p>
            <a:pPr marL="0" indent="0">
              <a:buNone/>
            </a:pPr>
            <a:r>
              <a:rPr lang="en-US" smtClean="0"/>
              <a:t>pygame.draw.polygon(prozor,pygame.Color</a:t>
            </a:r>
            <a:r>
              <a:rPr lang="en-US"/>
              <a:t>("red</a:t>
            </a:r>
            <a:r>
              <a:rPr lang="en-US" smtClean="0"/>
              <a:t>"),</a:t>
            </a:r>
            <a:r>
              <a:rPr lang="sr-Latn-RS" smtClean="0"/>
              <a:t> </a:t>
            </a:r>
            <a:r>
              <a:rPr lang="en-US" smtClean="0"/>
              <a:t>temena</a:t>
            </a:r>
            <a:r>
              <a:rPr lang="sr-Latn-RS" smtClean="0"/>
              <a:t> </a:t>
            </a:r>
            <a:r>
              <a:rPr lang="en-US" smtClean="0"/>
              <a:t>,3</a:t>
            </a:r>
            <a:r>
              <a:rPr lang="en-US"/>
              <a:t>)</a:t>
            </a:r>
          </a:p>
          <a:p>
            <a:pPr marL="0" indent="0">
              <a:buNone/>
            </a:pPr>
            <a:endParaRPr lang="sr-Latn-R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92" y="152902"/>
            <a:ext cx="3652608" cy="723971"/>
          </a:xfrm>
          <a:prstGeom prst="rect">
            <a:avLst/>
          </a:prstGeom>
        </p:spPr>
      </p:pic>
      <p:sp>
        <p:nvSpPr>
          <p:cNvPr id="11" name="Up Arrow 10"/>
          <p:cNvSpPr/>
          <p:nvPr/>
        </p:nvSpPr>
        <p:spPr>
          <a:xfrm>
            <a:off x="4349842" y="4223096"/>
            <a:ext cx="300318" cy="103542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2" name="Up Arrow 11"/>
          <p:cNvSpPr/>
          <p:nvPr/>
        </p:nvSpPr>
        <p:spPr>
          <a:xfrm>
            <a:off x="7153838" y="4277140"/>
            <a:ext cx="275258" cy="5331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4" name="Up Arrow 13"/>
          <p:cNvSpPr/>
          <p:nvPr/>
        </p:nvSpPr>
        <p:spPr>
          <a:xfrm>
            <a:off x="8601073" y="4314747"/>
            <a:ext cx="300318" cy="103542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6" name="TextBox 15"/>
          <p:cNvSpPr txBox="1"/>
          <p:nvPr/>
        </p:nvSpPr>
        <p:spPr>
          <a:xfrm>
            <a:off x="3304333" y="5306237"/>
            <a:ext cx="239133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Prozor u kom se crta mnogougao</a:t>
            </a:r>
            <a:endParaRPr lang="sr-Latn-RS"/>
          </a:p>
        </p:txBody>
      </p:sp>
      <p:sp>
        <p:nvSpPr>
          <p:cNvPr id="17" name="TextBox 16"/>
          <p:cNvSpPr txBox="1"/>
          <p:nvPr/>
        </p:nvSpPr>
        <p:spPr>
          <a:xfrm>
            <a:off x="5940124" y="4886142"/>
            <a:ext cx="2391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Boja kojom se crta</a:t>
            </a:r>
            <a:endParaRPr lang="sr-Latn-RS"/>
          </a:p>
        </p:txBody>
      </p:sp>
      <p:sp>
        <p:nvSpPr>
          <p:cNvPr id="20" name="TextBox 19"/>
          <p:cNvSpPr txBox="1"/>
          <p:nvPr/>
        </p:nvSpPr>
        <p:spPr>
          <a:xfrm>
            <a:off x="7840879" y="5479641"/>
            <a:ext cx="239133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Lista sa koordinatam temena mnogougla</a:t>
            </a:r>
            <a:endParaRPr lang="sr-Latn-RS"/>
          </a:p>
        </p:txBody>
      </p:sp>
      <p:sp>
        <p:nvSpPr>
          <p:cNvPr id="21" name="Down Arrow 20"/>
          <p:cNvSpPr/>
          <p:nvPr/>
        </p:nvSpPr>
        <p:spPr>
          <a:xfrm>
            <a:off x="9452307" y="3331977"/>
            <a:ext cx="171039" cy="5611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8" name="Rectangle 7"/>
          <p:cNvSpPr/>
          <p:nvPr/>
        </p:nvSpPr>
        <p:spPr>
          <a:xfrm>
            <a:off x="8153399" y="3852211"/>
            <a:ext cx="1195667" cy="4038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>
              <a:noFill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1712890" y="3261662"/>
            <a:ext cx="6323527" cy="5905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8765631" y="2906506"/>
            <a:ext cx="176444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Debljina linije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2193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171725"/>
            <a:ext cx="10515600" cy="1112056"/>
          </a:xfrm>
        </p:spPr>
        <p:txBody>
          <a:bodyPr>
            <a:noAutofit/>
          </a:bodyPr>
          <a:lstStyle/>
          <a:p>
            <a:pPr algn="ctr"/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</a:t>
            </a:r>
            <a:b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 mnogougla</a:t>
            </a:r>
            <a:endParaRPr lang="sr-Latn-R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781541" cy="485178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sr-Latn-RS" sz="5600">
                <a:solidFill>
                  <a:srgbClr val="FF0000"/>
                </a:solidFill>
              </a:rPr>
              <a:t># 1 INICIJALIZACIJA BIBLIOTEKE PyGame</a:t>
            </a:r>
          </a:p>
          <a:p>
            <a:pPr marL="0" indent="0">
              <a:buNone/>
            </a:pPr>
            <a:r>
              <a:rPr lang="sr-Latn-RS" sz="5600"/>
              <a:t>import pygame</a:t>
            </a:r>
          </a:p>
          <a:p>
            <a:pPr marL="0" indent="0">
              <a:buNone/>
            </a:pPr>
            <a:r>
              <a:rPr lang="sr-Latn-RS" sz="5600"/>
              <a:t>pygame.init</a:t>
            </a:r>
            <a:r>
              <a:rPr lang="sr-Latn-RS" sz="5600" smtClean="0"/>
              <a:t>()</a:t>
            </a:r>
          </a:p>
          <a:p>
            <a:pPr marL="0" indent="0">
              <a:buNone/>
            </a:pPr>
            <a:endParaRPr lang="sr-Latn-RS" sz="5600"/>
          </a:p>
          <a:p>
            <a:pPr marL="0" indent="0">
              <a:buNone/>
            </a:pPr>
            <a:r>
              <a:rPr lang="sr-Latn-RS" sz="5600" smtClean="0">
                <a:solidFill>
                  <a:srgbClr val="FF0000"/>
                </a:solidFill>
              </a:rPr>
              <a:t># </a:t>
            </a:r>
            <a:r>
              <a:rPr lang="sr-Latn-RS" sz="5600">
                <a:solidFill>
                  <a:srgbClr val="FF0000"/>
                </a:solidFill>
              </a:rPr>
              <a:t>2 OTVARANJE PROZORA, DIMENZIJE I NASLOV</a:t>
            </a:r>
          </a:p>
          <a:p>
            <a:pPr marL="0" indent="0">
              <a:buNone/>
            </a:pPr>
            <a:r>
              <a:rPr lang="sr-Latn-RS" sz="5600"/>
              <a:t>prozor_programa=pygame.display.set_mode((500,500))</a:t>
            </a:r>
          </a:p>
          <a:p>
            <a:pPr marL="0" indent="0">
              <a:buNone/>
            </a:pPr>
            <a:r>
              <a:rPr lang="sr-Latn-RS" sz="5600"/>
              <a:t>pygame.display.set_caption("CRTAMO POLIGON")</a:t>
            </a:r>
          </a:p>
          <a:p>
            <a:pPr marL="0" indent="0">
              <a:buNone/>
            </a:pPr>
            <a:endParaRPr lang="sr-Latn-RS" sz="5600"/>
          </a:p>
          <a:p>
            <a:pPr marL="0" indent="0">
              <a:buNone/>
            </a:pPr>
            <a:r>
              <a:rPr lang="sr-Latn-RS" sz="5600">
                <a:solidFill>
                  <a:srgbClr val="FF0000"/>
                </a:solidFill>
              </a:rPr>
              <a:t># 3  ISCRTAVANJE NEKOG SADRZAJA U PROZORU</a:t>
            </a:r>
          </a:p>
          <a:p>
            <a:pPr marL="0" indent="0">
              <a:buNone/>
            </a:pPr>
            <a:r>
              <a:rPr lang="sr-Latn-RS" sz="5600"/>
              <a:t>temena=[(50,250),(250,50),(450,250),(250,450)]</a:t>
            </a:r>
          </a:p>
          <a:p>
            <a:pPr marL="0" indent="0">
              <a:buNone/>
            </a:pPr>
            <a:r>
              <a:rPr lang="sr-Latn-RS" sz="5600"/>
              <a:t>prozor_programa.fill(pygame.Color("white"))</a:t>
            </a:r>
          </a:p>
          <a:p>
            <a:pPr marL="0" indent="0">
              <a:buNone/>
            </a:pPr>
            <a:r>
              <a:rPr lang="sr-Latn-RS" sz="5600"/>
              <a:t>pygame.draw.polygon(prozor_programa,pygame.Color("red"),temena,3)</a:t>
            </a:r>
          </a:p>
          <a:p>
            <a:pPr marL="0" indent="0">
              <a:buNone/>
            </a:pPr>
            <a:r>
              <a:rPr lang="sr-Latn-RS" sz="5600"/>
              <a:t>pygame.display.update()</a:t>
            </a:r>
          </a:p>
          <a:p>
            <a:pPr marL="0" indent="0">
              <a:buNone/>
            </a:pPr>
            <a:r>
              <a:rPr lang="sr-Latn-RS" sz="5600"/>
              <a:t>pygame.time.wait(5000)</a:t>
            </a:r>
          </a:p>
          <a:p>
            <a:pPr marL="0" indent="0">
              <a:buNone/>
            </a:pPr>
            <a:r>
              <a:rPr lang="sr-Latn-RS" sz="5600" smtClean="0">
                <a:solidFill>
                  <a:srgbClr val="FF0000"/>
                </a:solidFill>
              </a:rPr>
              <a:t># 4  </a:t>
            </a:r>
            <a:r>
              <a:rPr lang="sr-Latn-RS" sz="5600">
                <a:solidFill>
                  <a:srgbClr val="FF0000"/>
                </a:solidFill>
              </a:rPr>
              <a:t>ZATVARANJE PROGRAMA</a:t>
            </a:r>
          </a:p>
          <a:p>
            <a:pPr marL="0" indent="0">
              <a:buNone/>
            </a:pPr>
            <a:r>
              <a:rPr lang="sr-Latn-RS" sz="5600"/>
              <a:t>pygame.quit()</a:t>
            </a:r>
          </a:p>
          <a:p>
            <a:pPr marL="0" indent="0">
              <a:buNone/>
            </a:pPr>
            <a:endParaRPr lang="sr-Latn-RS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929219" y="1847850"/>
            <a:ext cx="4105961" cy="435133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92" y="152902"/>
            <a:ext cx="3652608" cy="723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57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9020" y="1776366"/>
            <a:ext cx="5514805" cy="46630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mtClean="0"/>
              <a:t>Zadatak br. 1: </a:t>
            </a:r>
          </a:p>
          <a:p>
            <a:pPr marL="0" indent="0">
              <a:buNone/>
            </a:pPr>
            <a:r>
              <a:rPr lang="sr-Latn-RS" smtClean="0"/>
              <a:t>U </a:t>
            </a:r>
            <a:r>
              <a:rPr lang="sr-Latn-RS" smtClean="0"/>
              <a:t>PyGame prozoru nacrtati tortu sa 3 sprata</a:t>
            </a:r>
          </a:p>
          <a:p>
            <a:pPr marL="0" indent="0">
              <a:buNone/>
            </a:pPr>
            <a:endParaRPr lang="sr-Latn-RS" smtClean="0"/>
          </a:p>
          <a:p>
            <a:pPr marL="0" indent="0">
              <a:buNone/>
            </a:pPr>
            <a:endParaRPr lang="sr-Latn-RS" dirty="0"/>
          </a:p>
          <a:p>
            <a:pPr marL="457200" lvl="1" indent="0">
              <a:buNone/>
            </a:pPr>
            <a:endParaRPr lang="sr-Latn-RS" dirty="0"/>
          </a:p>
          <a:p>
            <a:pPr marL="457200" lvl="1" indent="0">
              <a:buNone/>
            </a:pPr>
            <a:endParaRPr lang="sr-Latn-RS" smtClean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51" y="279447"/>
            <a:ext cx="3776157" cy="748459"/>
          </a:xfrm>
          <a:prstGeom prst="rect">
            <a:avLst/>
          </a:prstGeom>
        </p:spPr>
      </p:pic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529589" y="1980172"/>
            <a:ext cx="410596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54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0505"/>
            <a:ext cx="5172635" cy="3765177"/>
          </a:xfrm>
        </p:spPr>
        <p:txBody>
          <a:bodyPr>
            <a:normAutofit/>
          </a:bodyPr>
          <a:lstStyle/>
          <a:p>
            <a:r>
              <a:rPr lang="sr-Latn-RS" dirty="0"/>
              <a:t>Zadatak br</a:t>
            </a:r>
            <a:r>
              <a:rPr lang="sr-Latn-RS"/>
              <a:t>. </a:t>
            </a:r>
            <a:r>
              <a:rPr lang="sr-Latn-RS" smtClean="0"/>
              <a:t>2</a:t>
            </a:r>
            <a:endParaRPr lang="sr-Latn-RS" dirty="0"/>
          </a:p>
          <a:p>
            <a:pPr lvl="1"/>
            <a:r>
              <a:rPr lang="sr-Latn-RS" smtClean="0"/>
              <a:t>U PyGame prozoru nacrtati </a:t>
            </a:r>
            <a:r>
              <a:rPr lang="en-GB" smtClean="0"/>
              <a:t>koncentri</a:t>
            </a:r>
            <a:r>
              <a:rPr lang="sr-Latn-RS" smtClean="0"/>
              <a:t>čne kvadrate</a:t>
            </a:r>
            <a:endParaRPr lang="sr-Latn-RS" dirty="0"/>
          </a:p>
          <a:p>
            <a:pPr lvl="1"/>
            <a:endParaRPr lang="sr-Latn-RS" dirty="0"/>
          </a:p>
          <a:p>
            <a:pPr marL="457200" lvl="1" indent="0">
              <a:buNone/>
            </a:pPr>
            <a:endParaRPr lang="sr-Latn-RS" smtClean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9332" y="1565051"/>
            <a:ext cx="4781550" cy="506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0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626" y="2228044"/>
            <a:ext cx="7936033" cy="430952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r-Latn-RS" dirty="0"/>
              <a:t>Zadatak br</a:t>
            </a:r>
            <a:r>
              <a:rPr lang="sr-Latn-RS"/>
              <a:t>. </a:t>
            </a:r>
            <a:r>
              <a:rPr lang="sr-Latn-RS" smtClean="0"/>
              <a:t>3: U PyGame prozoru nacrtati </a:t>
            </a:r>
            <a:r>
              <a:rPr lang="en-GB" smtClean="0"/>
              <a:t>trougao</a:t>
            </a:r>
            <a:endParaRPr lang="sr-Latn-RS" dirty="0"/>
          </a:p>
          <a:p>
            <a:pPr lvl="1"/>
            <a:endParaRPr lang="sr-Latn-RS" dirty="0"/>
          </a:p>
          <a:p>
            <a:pPr marL="457200" lvl="1" indent="0">
              <a:buNone/>
            </a:pPr>
            <a:r>
              <a:rPr lang="sr-Latn-RS"/>
              <a:t>import pygame</a:t>
            </a:r>
          </a:p>
          <a:p>
            <a:pPr marL="457200" lvl="1" indent="0">
              <a:buNone/>
            </a:pPr>
            <a:r>
              <a:rPr lang="sr-Latn-RS"/>
              <a:t>pygame.init()</a:t>
            </a:r>
          </a:p>
          <a:p>
            <a:pPr marL="457200" lvl="1" indent="0">
              <a:buNone/>
            </a:pPr>
            <a:r>
              <a:rPr lang="sr-Latn-RS"/>
              <a:t>prozor = pygame.display.set_mode((500, 500))</a:t>
            </a:r>
          </a:p>
          <a:p>
            <a:pPr marL="457200" lvl="1" indent="0">
              <a:buNone/>
            </a:pPr>
            <a:r>
              <a:rPr lang="sr-Latn-RS"/>
              <a:t>prozor.fill(pygame.Color("red"))</a:t>
            </a:r>
          </a:p>
          <a:p>
            <a:pPr marL="457200" lvl="1" indent="0">
              <a:buNone/>
            </a:pPr>
            <a:r>
              <a:rPr lang="sr-Latn-RS"/>
              <a:t>pygame.display.set_caption("CRTAMO TROUGAO")</a:t>
            </a:r>
          </a:p>
          <a:p>
            <a:pPr marL="457200" lvl="1" indent="0">
              <a:buNone/>
            </a:pPr>
            <a:r>
              <a:rPr lang="sr-Latn-RS"/>
              <a:t>temena=[(250,100),(0,400),(500,400)]</a:t>
            </a:r>
          </a:p>
          <a:p>
            <a:pPr marL="457200" lvl="1" indent="0">
              <a:buNone/>
            </a:pPr>
            <a:r>
              <a:rPr lang="sr-Latn-RS"/>
              <a:t>pygame.draw.polygon(prozor, pygame.Color("blue"),temena)</a:t>
            </a:r>
          </a:p>
          <a:p>
            <a:pPr marL="457200" lvl="1" indent="0">
              <a:buNone/>
            </a:pPr>
            <a:r>
              <a:rPr lang="sr-Latn-RS"/>
              <a:t>pygame.display.update()</a:t>
            </a:r>
          </a:p>
          <a:p>
            <a:pPr marL="457200" lvl="1" indent="0">
              <a:buNone/>
            </a:pPr>
            <a:endParaRPr lang="sr-Latn-RS"/>
          </a:p>
          <a:p>
            <a:pPr marL="457200" lvl="1" indent="0">
              <a:buNone/>
            </a:pPr>
            <a:r>
              <a:rPr lang="sr-Latn-RS"/>
              <a:t>while pygame.event.wait().type != pygame.QUIT:</a:t>
            </a:r>
          </a:p>
          <a:p>
            <a:pPr marL="457200" lvl="1" indent="0">
              <a:buNone/>
            </a:pPr>
            <a:r>
              <a:rPr lang="sr-Latn-RS"/>
              <a:t>    pass</a:t>
            </a:r>
          </a:p>
          <a:p>
            <a:pPr marL="457200" lvl="1" indent="0">
              <a:buNone/>
            </a:pPr>
            <a:endParaRPr lang="sr-Latn-RS"/>
          </a:p>
          <a:p>
            <a:pPr marL="457200" lvl="1" indent="0">
              <a:buNone/>
            </a:pPr>
            <a:r>
              <a:rPr lang="sr-Latn-RS"/>
              <a:t>#pygame.time.wait(10000)</a:t>
            </a:r>
          </a:p>
          <a:p>
            <a:pPr marL="457200" lvl="1" indent="0">
              <a:buNone/>
            </a:pPr>
            <a:r>
              <a:rPr lang="sr-Latn-RS"/>
              <a:t>pygame.quit()</a:t>
            </a:r>
          </a:p>
          <a:p>
            <a:pPr marL="457200" lvl="1" indent="0">
              <a:buNone/>
            </a:pPr>
            <a:endParaRPr lang="sr-Latn-RS" smtClean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247839" y="1941535"/>
            <a:ext cx="410596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16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0505"/>
            <a:ext cx="5172635" cy="3765177"/>
          </a:xfrm>
        </p:spPr>
        <p:txBody>
          <a:bodyPr>
            <a:normAutofit/>
          </a:bodyPr>
          <a:lstStyle/>
          <a:p>
            <a:r>
              <a:rPr lang="sr-Latn-RS" dirty="0"/>
              <a:t>Zadatak br</a:t>
            </a:r>
            <a:r>
              <a:rPr lang="sr-Latn-RS"/>
              <a:t>. 4</a:t>
            </a:r>
            <a:endParaRPr lang="sr-Latn-RS" dirty="0"/>
          </a:p>
          <a:p>
            <a:pPr lvl="1"/>
            <a:r>
              <a:rPr lang="sr-Latn-RS" smtClean="0"/>
              <a:t>U PyGame prozoru nacrtati saobraćajni znak ukrštanje sa putem sa pravom </a:t>
            </a:r>
            <a:r>
              <a:rPr lang="sr-Latn-RS" smtClean="0"/>
              <a:t>prvenstva</a:t>
            </a:r>
            <a:r>
              <a:rPr lang="en-GB" smtClean="0"/>
              <a:t> prolaza</a:t>
            </a:r>
            <a:endParaRPr lang="sr-Latn-RS" dirty="0"/>
          </a:p>
          <a:p>
            <a:pPr lvl="1"/>
            <a:endParaRPr lang="sr-Latn-RS" dirty="0"/>
          </a:p>
          <a:p>
            <a:pPr marL="457200" lvl="1" indent="0">
              <a:buNone/>
            </a:pPr>
            <a:endParaRPr lang="sr-Latn-RS" smtClean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2895" y="1790700"/>
            <a:ext cx="4781550" cy="506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07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0505"/>
            <a:ext cx="4890247" cy="3765177"/>
          </a:xfrm>
        </p:spPr>
        <p:txBody>
          <a:bodyPr>
            <a:normAutofit fontScale="70000" lnSpcReduction="20000"/>
          </a:bodyPr>
          <a:lstStyle/>
          <a:p>
            <a:r>
              <a:rPr lang="sr-Latn-RS" dirty="0"/>
              <a:t>Zadatak br</a:t>
            </a:r>
            <a:r>
              <a:rPr lang="sr-Latn-RS"/>
              <a:t>. 5</a:t>
            </a:r>
            <a:endParaRPr lang="sr-Latn-RS" dirty="0"/>
          </a:p>
          <a:p>
            <a:pPr lvl="1"/>
            <a:r>
              <a:rPr lang="sr-Latn-RS" smtClean="0"/>
              <a:t>U PyGame prozoru nacrtati jelku sa stablom.</a:t>
            </a:r>
          </a:p>
          <a:p>
            <a:pPr marL="457200" lvl="1" indent="0">
              <a:buNone/>
            </a:pPr>
            <a:endParaRPr lang="sr-Latn-RS" smtClean="0"/>
          </a:p>
          <a:p>
            <a:pPr marL="457200" lvl="1" indent="0">
              <a:buNone/>
            </a:pPr>
            <a:r>
              <a:rPr lang="sr-Latn-RS"/>
              <a:t>temena1=[(100,400),(400,400),(250,300)]</a:t>
            </a:r>
          </a:p>
          <a:p>
            <a:pPr marL="457200" lvl="1" indent="0">
              <a:buNone/>
            </a:pPr>
            <a:r>
              <a:rPr lang="sr-Latn-RS"/>
              <a:t>pygame.draw.polygon(prozor, pygame.Color("green"),temena1)</a:t>
            </a:r>
          </a:p>
          <a:p>
            <a:pPr marL="457200" lvl="1" indent="0">
              <a:buNone/>
            </a:pPr>
            <a:endParaRPr lang="sr-Latn-RS"/>
          </a:p>
          <a:p>
            <a:pPr marL="457200" lvl="1" indent="0">
              <a:buNone/>
            </a:pPr>
            <a:endParaRPr lang="sr-Latn-RS"/>
          </a:p>
          <a:p>
            <a:pPr marL="457200" lvl="1" indent="0">
              <a:buNone/>
            </a:pPr>
            <a:r>
              <a:rPr lang="sr-Latn-RS"/>
              <a:t>temena2=[(130,350),(370,350),(250,250)]</a:t>
            </a:r>
          </a:p>
          <a:p>
            <a:pPr marL="457200" lvl="1" indent="0">
              <a:buNone/>
            </a:pPr>
            <a:r>
              <a:rPr lang="sr-Latn-RS"/>
              <a:t>pygame.draw.polygon(prozor, pygame.Color("green"),temena2)</a:t>
            </a:r>
          </a:p>
          <a:p>
            <a:pPr marL="457200" lvl="1" indent="0">
              <a:buNone/>
            </a:pPr>
            <a:endParaRPr lang="sr-Latn-RS"/>
          </a:p>
          <a:p>
            <a:pPr marL="457200" lvl="1" indent="0">
              <a:buNone/>
            </a:pPr>
            <a:r>
              <a:rPr lang="sr-Latn-RS"/>
              <a:t>temena3=[(160,300),(340,300),(250,200)]</a:t>
            </a:r>
          </a:p>
          <a:p>
            <a:pPr marL="457200" lvl="1" indent="0">
              <a:buNone/>
            </a:pPr>
            <a:r>
              <a:rPr lang="sr-Latn-RS"/>
              <a:t>pygame.draw.polygon(prozor, pygame.Color("green"),temena3)</a:t>
            </a:r>
          </a:p>
          <a:p>
            <a:pPr marL="457200" lvl="1" indent="0">
              <a:buNone/>
            </a:pPr>
            <a:endParaRPr lang="sr-Latn-RS" dirty="0"/>
          </a:p>
          <a:p>
            <a:pPr lvl="1"/>
            <a:endParaRPr lang="sr-Latn-RS" dirty="0"/>
          </a:p>
          <a:p>
            <a:pPr marL="457200" lvl="1" indent="0">
              <a:buNone/>
            </a:pPr>
            <a:endParaRPr lang="sr-Latn-RS" smtClean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0835" y="1191185"/>
            <a:ext cx="4781550" cy="506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25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Zadatak br</a:t>
            </a:r>
            <a:r>
              <a:rPr lang="sr-Latn-RS"/>
              <a:t>. </a:t>
            </a:r>
            <a:r>
              <a:rPr lang="sr-Latn-RS" smtClean="0"/>
              <a:t>2</a:t>
            </a:r>
            <a:endParaRPr lang="sr-Latn-RS" dirty="0"/>
          </a:p>
          <a:p>
            <a:pPr lvl="1"/>
            <a:r>
              <a:rPr lang="sr-Latn-RS" smtClean="0"/>
              <a:t>U PyGame prozoru nacrtati šestougao</a:t>
            </a:r>
            <a:endParaRPr lang="sr-Latn-RS" dirty="0"/>
          </a:p>
          <a:p>
            <a:pPr lvl="1"/>
            <a:endParaRPr lang="sr-Latn-RS" dirty="0"/>
          </a:p>
          <a:p>
            <a:pPr marL="457200" lvl="1" indent="0">
              <a:buNone/>
            </a:pPr>
            <a:endParaRPr lang="sr-Latn-RS" smtClean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10019" y="1825625"/>
            <a:ext cx="4105961" cy="435133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69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9115" y="152902"/>
            <a:ext cx="7644685" cy="1103934"/>
          </a:xfrm>
        </p:spPr>
        <p:txBody>
          <a:bodyPr>
            <a:normAutofit fontScale="90000"/>
          </a:bodyPr>
          <a:lstStyle/>
          <a:p>
            <a:r>
              <a:rPr lang="en-GB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Doma</a:t>
            </a:r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ći zadatak – ispisati ime sa pauzama u prikazivanju slova</a:t>
            </a:r>
            <a:endParaRPr lang="sr-Latn-R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278" y="1238664"/>
            <a:ext cx="5254578" cy="561933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sr-Latn-RS" sz="4800"/>
              <a:t>import pygame</a:t>
            </a:r>
          </a:p>
          <a:p>
            <a:pPr marL="0" indent="0">
              <a:buNone/>
            </a:pPr>
            <a:r>
              <a:rPr lang="sr-Latn-RS" sz="4800"/>
              <a:t>pygame.init()</a:t>
            </a:r>
          </a:p>
          <a:p>
            <a:pPr marL="0" indent="0">
              <a:buNone/>
            </a:pPr>
            <a:r>
              <a:rPr lang="sr-Latn-RS" sz="4800"/>
              <a:t>prozor=pygame.display.set_mode((200,200))</a:t>
            </a:r>
          </a:p>
          <a:p>
            <a:pPr marL="0" indent="0">
              <a:buNone/>
            </a:pPr>
            <a:endParaRPr lang="sr-Latn-RS" sz="4800"/>
          </a:p>
          <a:p>
            <a:pPr marL="0" indent="0">
              <a:buNone/>
            </a:pPr>
            <a:r>
              <a:rPr lang="sr-Latn-RS" sz="4800">
                <a:solidFill>
                  <a:srgbClr val="FF0000"/>
                </a:solidFill>
              </a:rPr>
              <a:t># slovo S</a:t>
            </a:r>
          </a:p>
          <a:p>
            <a:pPr marL="0" indent="0">
              <a:buNone/>
            </a:pPr>
            <a:r>
              <a:rPr lang="sr-Latn-RS" sz="4800"/>
              <a:t>prozor.fill(pygame.Color("white"))</a:t>
            </a:r>
          </a:p>
          <a:p>
            <a:pPr marL="0" indent="0">
              <a:buNone/>
            </a:pPr>
            <a:r>
              <a:rPr lang="sr-Latn-RS" sz="4800"/>
              <a:t>pygame.draw.line(prozor,pygame.Color("red"),(50,20),(50,100),5)</a:t>
            </a:r>
          </a:p>
          <a:p>
            <a:pPr marL="0" indent="0">
              <a:buNone/>
            </a:pPr>
            <a:r>
              <a:rPr lang="sr-Latn-RS" sz="4800"/>
              <a:t>pygame.draw.line(prozor,pygame.Color("red"),(50,20),(150,20),5)</a:t>
            </a:r>
          </a:p>
          <a:p>
            <a:pPr marL="0" indent="0">
              <a:buNone/>
            </a:pPr>
            <a:r>
              <a:rPr lang="sr-Latn-RS" sz="4800"/>
              <a:t>pygame.draw.line(prozor,pygame.Color("red"),(50,100),(150,100),5)</a:t>
            </a:r>
          </a:p>
          <a:p>
            <a:pPr marL="0" indent="0">
              <a:buNone/>
            </a:pPr>
            <a:r>
              <a:rPr lang="sr-Latn-RS" sz="4800"/>
              <a:t>pygame.draw.line(prozor,pygame.Color("red"),(150,100),(150,180),5)</a:t>
            </a:r>
          </a:p>
          <a:p>
            <a:pPr marL="0" indent="0">
              <a:buNone/>
            </a:pPr>
            <a:r>
              <a:rPr lang="sr-Latn-RS" sz="4800"/>
              <a:t>pygame.draw.line(prozor,pygame.Color("red"),(50,180),(150,180),5)</a:t>
            </a:r>
          </a:p>
          <a:p>
            <a:pPr marL="0" indent="0">
              <a:buNone/>
            </a:pPr>
            <a:r>
              <a:rPr lang="sr-Latn-RS" sz="4800"/>
              <a:t>pygame.display.update()</a:t>
            </a:r>
          </a:p>
          <a:p>
            <a:pPr marL="0" indent="0">
              <a:buNone/>
            </a:pPr>
            <a:r>
              <a:rPr lang="sr-Latn-RS" sz="4800"/>
              <a:t>pygame.time.wait(3000)</a:t>
            </a:r>
          </a:p>
          <a:p>
            <a:pPr marL="0" indent="0">
              <a:buNone/>
            </a:pPr>
            <a:endParaRPr lang="sr-Latn-RS" sz="4800"/>
          </a:p>
          <a:p>
            <a:pPr marL="0" indent="0">
              <a:buNone/>
            </a:pPr>
            <a:r>
              <a:rPr lang="sr-Latn-RS" sz="4800">
                <a:solidFill>
                  <a:srgbClr val="FF0000"/>
                </a:solidFill>
              </a:rPr>
              <a:t>#slovo E</a:t>
            </a:r>
          </a:p>
          <a:p>
            <a:pPr marL="0" indent="0">
              <a:buNone/>
            </a:pPr>
            <a:r>
              <a:rPr lang="sr-Latn-RS" sz="4800"/>
              <a:t>prozor.fill(pygame.Color("white"))</a:t>
            </a:r>
          </a:p>
          <a:p>
            <a:pPr marL="0" indent="0">
              <a:buNone/>
            </a:pPr>
            <a:r>
              <a:rPr lang="sr-Latn-RS" sz="4800"/>
              <a:t>pygame.draw.line(prozor,pygame.Color("green"),(50,20),(50,180),5)</a:t>
            </a:r>
          </a:p>
          <a:p>
            <a:pPr marL="0" indent="0">
              <a:buNone/>
            </a:pPr>
            <a:r>
              <a:rPr lang="sr-Latn-RS" sz="4800"/>
              <a:t>pygame.draw.line(prozor,pygame.Color("green"),(50,20),(150,20),5)</a:t>
            </a:r>
          </a:p>
          <a:p>
            <a:pPr marL="0" indent="0">
              <a:buNone/>
            </a:pPr>
            <a:r>
              <a:rPr lang="sr-Latn-RS" sz="4800"/>
              <a:t>pygame.draw.line(prozor,pygame.Color("green"),(50,100),(150,100),5)</a:t>
            </a:r>
          </a:p>
          <a:p>
            <a:pPr marL="0" indent="0">
              <a:buNone/>
            </a:pPr>
            <a:r>
              <a:rPr lang="sr-Latn-RS" sz="4800"/>
              <a:t>pygame.draw.line(prozor,pygame.Color("green"),(50,180),(150,180),5)</a:t>
            </a:r>
          </a:p>
          <a:p>
            <a:pPr marL="0" indent="0">
              <a:buNone/>
            </a:pPr>
            <a:r>
              <a:rPr lang="sr-Latn-RS" sz="4800"/>
              <a:t>pygame.display.update()</a:t>
            </a:r>
          </a:p>
          <a:p>
            <a:pPr marL="0" indent="0">
              <a:buNone/>
            </a:pPr>
            <a:r>
              <a:rPr lang="sr-Latn-RS" sz="4800"/>
              <a:t>pygame.time.wait(3000)</a:t>
            </a:r>
          </a:p>
          <a:p>
            <a:endParaRPr lang="sr-Latn-RS" sz="3600"/>
          </a:p>
          <a:p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352282"/>
            <a:ext cx="5663485" cy="482468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sr-Latn-RS" sz="4800">
                <a:solidFill>
                  <a:srgbClr val="FF0000"/>
                </a:solidFill>
              </a:rPr>
              <a:t># slovo A</a:t>
            </a:r>
          </a:p>
          <a:p>
            <a:pPr marL="0" indent="0">
              <a:buNone/>
            </a:pPr>
            <a:r>
              <a:rPr lang="sr-Latn-RS" sz="4800"/>
              <a:t>prozor.fill(pygame.Color("white"))</a:t>
            </a:r>
          </a:p>
          <a:p>
            <a:pPr marL="0" indent="0">
              <a:buNone/>
            </a:pPr>
            <a:r>
              <a:rPr lang="sr-Latn-RS" sz="4800"/>
              <a:t>pygame.draw.line(prozor,pygame.Color("blue"),(100,20),(20,180),5)</a:t>
            </a:r>
          </a:p>
          <a:p>
            <a:pPr marL="0" indent="0">
              <a:buNone/>
            </a:pPr>
            <a:r>
              <a:rPr lang="sr-Latn-RS" sz="4800"/>
              <a:t>pygame.draw.line(prozor,pygame.Color("blue"),(100,20),(180,180),5)</a:t>
            </a:r>
          </a:p>
          <a:p>
            <a:pPr marL="0" indent="0">
              <a:buNone/>
            </a:pPr>
            <a:r>
              <a:rPr lang="sr-Latn-RS" sz="4800"/>
              <a:t>pygame.draw.line(prozor,pygame.Color("blue"),(50,110),(150,110),5)</a:t>
            </a:r>
          </a:p>
          <a:p>
            <a:pPr marL="0" indent="0">
              <a:buNone/>
            </a:pPr>
            <a:r>
              <a:rPr lang="sr-Latn-RS" sz="4800"/>
              <a:t>pygame.display.update()</a:t>
            </a:r>
          </a:p>
          <a:p>
            <a:pPr marL="0" indent="0">
              <a:buNone/>
            </a:pPr>
            <a:r>
              <a:rPr lang="sr-Latn-RS" sz="4800"/>
              <a:t>pygame.time.wait(3000)</a:t>
            </a:r>
          </a:p>
          <a:p>
            <a:endParaRPr lang="sr-Latn-RS" sz="4800"/>
          </a:p>
          <a:p>
            <a:pPr marL="0" indent="0">
              <a:buNone/>
            </a:pPr>
            <a:r>
              <a:rPr lang="sr-Latn-RS" sz="4800" smtClean="0">
                <a:solidFill>
                  <a:srgbClr val="FF0000"/>
                </a:solidFill>
              </a:rPr>
              <a:t># slovo </a:t>
            </a:r>
            <a:r>
              <a:rPr lang="sr-Latn-RS" sz="4800">
                <a:solidFill>
                  <a:srgbClr val="FF0000"/>
                </a:solidFill>
              </a:rPr>
              <a:t>D</a:t>
            </a:r>
          </a:p>
          <a:p>
            <a:pPr marL="0" indent="0">
              <a:buNone/>
            </a:pPr>
            <a:r>
              <a:rPr lang="sr-Latn-RS" sz="4800"/>
              <a:t>prozor.fill(pygame.Color("white"))</a:t>
            </a:r>
          </a:p>
          <a:p>
            <a:pPr marL="0" indent="0">
              <a:buNone/>
            </a:pPr>
            <a:r>
              <a:rPr lang="sr-Latn-RS" sz="4800"/>
              <a:t>pygame.draw.line(prozor,pygame.Color("grey"),(50,20),(50,180),5</a:t>
            </a:r>
            <a:r>
              <a:rPr lang="sr-Latn-RS" sz="4800" smtClean="0"/>
              <a:t>) </a:t>
            </a:r>
            <a:r>
              <a:rPr lang="sr-Latn-RS" sz="4800" smtClean="0">
                <a:solidFill>
                  <a:srgbClr val="FF0000"/>
                </a:solidFill>
              </a:rPr>
              <a:t>#</a:t>
            </a:r>
            <a:r>
              <a:rPr lang="sr-Latn-RS" sz="4800">
                <a:solidFill>
                  <a:srgbClr val="FF0000"/>
                </a:solidFill>
              </a:rPr>
              <a:t>vertikala</a:t>
            </a:r>
          </a:p>
          <a:p>
            <a:pPr marL="0" indent="0">
              <a:buNone/>
            </a:pPr>
            <a:r>
              <a:rPr lang="sr-Latn-RS" sz="4800"/>
              <a:t>pygame.draw.line(prozor,pygame.Color("grey"),(50,20),(130,20),5</a:t>
            </a:r>
            <a:r>
              <a:rPr lang="sr-Latn-RS" sz="4800" smtClean="0"/>
              <a:t>) </a:t>
            </a:r>
            <a:r>
              <a:rPr lang="sr-Latn-RS" sz="4800" smtClean="0">
                <a:solidFill>
                  <a:srgbClr val="FF0000"/>
                </a:solidFill>
              </a:rPr>
              <a:t>#</a:t>
            </a:r>
            <a:r>
              <a:rPr lang="sr-Latn-RS" sz="4800">
                <a:solidFill>
                  <a:srgbClr val="FF0000"/>
                </a:solidFill>
              </a:rPr>
              <a:t>gornja ravna</a:t>
            </a:r>
          </a:p>
          <a:p>
            <a:pPr marL="0" indent="0">
              <a:buNone/>
            </a:pPr>
            <a:r>
              <a:rPr lang="sr-Latn-RS" sz="4800"/>
              <a:t>pygame.draw.line(prozor,pygame.Color("grey"),(130,20),(180,100),5</a:t>
            </a:r>
            <a:r>
              <a:rPr lang="sr-Latn-RS" sz="4800" smtClean="0"/>
              <a:t>) </a:t>
            </a:r>
            <a:r>
              <a:rPr lang="sr-Latn-RS" sz="4800" smtClean="0">
                <a:solidFill>
                  <a:srgbClr val="FF0000"/>
                </a:solidFill>
              </a:rPr>
              <a:t>#</a:t>
            </a:r>
            <a:r>
              <a:rPr lang="sr-Latn-RS" sz="4800">
                <a:solidFill>
                  <a:srgbClr val="FF0000"/>
                </a:solidFill>
              </a:rPr>
              <a:t>gornja kosa</a:t>
            </a:r>
          </a:p>
          <a:p>
            <a:pPr marL="0" indent="0">
              <a:buNone/>
            </a:pPr>
            <a:r>
              <a:rPr lang="sr-Latn-RS" sz="4800"/>
              <a:t>pygame.draw.line(prozor,pygame.Color("grey"),(130,180),(180,100),5</a:t>
            </a:r>
            <a:r>
              <a:rPr lang="sr-Latn-RS" sz="4800" smtClean="0"/>
              <a:t>) </a:t>
            </a:r>
            <a:r>
              <a:rPr lang="sr-Latn-RS" sz="4800" smtClean="0">
                <a:solidFill>
                  <a:srgbClr val="FF0000"/>
                </a:solidFill>
              </a:rPr>
              <a:t>#</a:t>
            </a:r>
            <a:r>
              <a:rPr lang="sr-Latn-RS" sz="4800">
                <a:solidFill>
                  <a:srgbClr val="FF0000"/>
                </a:solidFill>
              </a:rPr>
              <a:t>donja kosa</a:t>
            </a:r>
          </a:p>
          <a:p>
            <a:pPr marL="0" indent="0">
              <a:buNone/>
            </a:pPr>
            <a:r>
              <a:rPr lang="sr-Latn-RS" sz="4800"/>
              <a:t>pygame.draw.line(prozor,pygame.Color("grey"),(50,180),(130,180),5</a:t>
            </a:r>
            <a:r>
              <a:rPr lang="sr-Latn-RS" sz="4800" smtClean="0"/>
              <a:t>) </a:t>
            </a:r>
            <a:r>
              <a:rPr lang="sr-Latn-RS" sz="4800" smtClean="0">
                <a:solidFill>
                  <a:srgbClr val="FF0000"/>
                </a:solidFill>
              </a:rPr>
              <a:t>#</a:t>
            </a:r>
            <a:r>
              <a:rPr lang="sr-Latn-RS" sz="4800">
                <a:solidFill>
                  <a:srgbClr val="FF0000"/>
                </a:solidFill>
              </a:rPr>
              <a:t>donja ravna</a:t>
            </a:r>
          </a:p>
          <a:p>
            <a:pPr marL="0" indent="0">
              <a:buNone/>
            </a:pPr>
            <a:r>
              <a:rPr lang="sr-Latn-RS" sz="4800"/>
              <a:t>pygame.display.update()</a:t>
            </a:r>
          </a:p>
          <a:p>
            <a:pPr marL="0" indent="0">
              <a:buNone/>
            </a:pPr>
            <a:r>
              <a:rPr lang="sr-Latn-RS" sz="4800"/>
              <a:t>pygame.time.wait(5000)</a:t>
            </a:r>
          </a:p>
          <a:p>
            <a:pPr marL="0" indent="0">
              <a:buNone/>
            </a:pPr>
            <a:endParaRPr lang="sr-Latn-RS" sz="4800"/>
          </a:p>
          <a:p>
            <a:pPr marL="0" indent="0">
              <a:buNone/>
            </a:pPr>
            <a:r>
              <a:rPr lang="sr-Latn-RS" sz="4800"/>
              <a:t>pygame.quit()</a:t>
            </a:r>
          </a:p>
          <a:p>
            <a:pPr marL="0" indent="0">
              <a:buNone/>
            </a:pPr>
            <a:endParaRPr lang="sr-Latn-RS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5500"/>
            <a:ext cx="3232597" cy="640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14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4913"/>
            <a:ext cx="10515600" cy="1325563"/>
          </a:xfrm>
        </p:spPr>
        <p:txBody>
          <a:bodyPr/>
          <a:lstStyle/>
          <a:p>
            <a:pPr algn="ctr"/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Pydroid – aplikacija u androidu za python i pygame</a:t>
            </a:r>
            <a:endParaRPr lang="sr-Latn-R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160476"/>
            <a:ext cx="5181600" cy="4351338"/>
          </a:xfrm>
        </p:spPr>
        <p:txBody>
          <a:bodyPr/>
          <a:lstStyle/>
          <a:p>
            <a:r>
              <a:rPr lang="sr-Latn-RS" smtClean="0"/>
              <a:t>Preuzima se sa play prodavnice</a:t>
            </a:r>
          </a:p>
          <a:p>
            <a:pPr marL="0" indent="0">
              <a:buNone/>
            </a:pPr>
            <a:endParaRPr lang="sr-Latn-RS" smtClean="0"/>
          </a:p>
          <a:p>
            <a:r>
              <a:rPr lang="sr-Latn-RS" smtClean="0"/>
              <a:t>Samo početni deo python/pyagame programa se razlikuje</a:t>
            </a:r>
            <a:endParaRPr lang="sr-Latn-R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9186" y="1825625"/>
            <a:ext cx="2447627" cy="4351338"/>
          </a:xfr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92" y="152902"/>
            <a:ext cx="3513655" cy="69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6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111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Latn-RS" sz="6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 u Pydroid-u</a:t>
            </a:r>
            <a:endParaRPr lang="sr-Latn-RS" sz="6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sr-Latn-RS"/>
              <a:t>import pygame_sdl2</a:t>
            </a:r>
          </a:p>
          <a:p>
            <a:pPr marL="0" indent="0">
              <a:buNone/>
            </a:pPr>
            <a:r>
              <a:rPr lang="sr-Latn-RS"/>
              <a:t>pygame_sdl2.import_as_pygame()</a:t>
            </a:r>
          </a:p>
          <a:p>
            <a:pPr marL="0" indent="0">
              <a:buNone/>
            </a:pPr>
            <a:r>
              <a:rPr lang="sr-Latn-RS"/>
              <a:t>import sys</a:t>
            </a:r>
          </a:p>
          <a:p>
            <a:pPr marL="0" indent="0">
              <a:buNone/>
            </a:pPr>
            <a:r>
              <a:rPr lang="sr-Latn-RS"/>
              <a:t>import pygame</a:t>
            </a:r>
          </a:p>
          <a:p>
            <a:pPr marL="0" indent="0">
              <a:buNone/>
            </a:pPr>
            <a:r>
              <a:rPr lang="sr-Latn-RS"/>
              <a:t>from pygame.locals import*</a:t>
            </a:r>
          </a:p>
          <a:p>
            <a:endParaRPr lang="sr-Latn-RS"/>
          </a:p>
          <a:p>
            <a:endParaRPr lang="sr-Latn-RS"/>
          </a:p>
          <a:p>
            <a:pPr marL="0" indent="0">
              <a:buNone/>
            </a:pPr>
            <a:r>
              <a:rPr lang="sr-Latn-RS"/>
              <a:t>pygame.init()</a:t>
            </a:r>
          </a:p>
          <a:p>
            <a:pPr marL="0" indent="0">
              <a:buNone/>
            </a:pPr>
            <a:r>
              <a:rPr lang="sr-Latn-RS"/>
              <a:t>prozor=pygame.display.set_mode((720,1480))</a:t>
            </a:r>
          </a:p>
          <a:p>
            <a:endParaRPr lang="sr-Latn-RS"/>
          </a:p>
          <a:p>
            <a:pPr marL="0" indent="0">
              <a:buNone/>
            </a:pPr>
            <a:r>
              <a:rPr lang="sr-Latn-RS"/>
              <a:t>while </a:t>
            </a:r>
            <a:r>
              <a:rPr lang="sr-Latn-RS" smtClean="0"/>
              <a:t>True:</a:t>
            </a:r>
          </a:p>
          <a:p>
            <a:pPr marL="0" indent="0">
              <a:buNone/>
            </a:pPr>
            <a:r>
              <a:rPr lang="sr-Latn-RS"/>
              <a:t> </a:t>
            </a:r>
            <a:r>
              <a:rPr lang="sr-Latn-RS" smtClean="0"/>
              <a:t>     	prozor.fill</a:t>
            </a:r>
            <a:r>
              <a:rPr lang="sr-Latn-RS"/>
              <a:t>((0,255,0))</a:t>
            </a:r>
          </a:p>
          <a:p>
            <a:pPr marL="0" indent="0">
              <a:buNone/>
            </a:pPr>
            <a:r>
              <a:rPr lang="sr-Latn-RS"/>
              <a:t>	</a:t>
            </a:r>
            <a:r>
              <a:rPr lang="sr-Latn-RS" smtClean="0"/>
              <a:t>pygame.draw.line(prozor,pygame.Color</a:t>
            </a:r>
            <a:r>
              <a:rPr lang="sr-Latn-RS"/>
              <a:t>("red"),(0,0),(720,1480),3)</a:t>
            </a:r>
          </a:p>
          <a:p>
            <a:pPr marL="0" indent="0">
              <a:buNone/>
            </a:pPr>
            <a:r>
              <a:rPr lang="sr-Latn-RS"/>
              <a:t>	</a:t>
            </a:r>
            <a:r>
              <a:rPr lang="sr-Latn-RS" smtClean="0"/>
              <a:t>pygame.draw.line(prozor,pygame.Color</a:t>
            </a:r>
            <a:r>
              <a:rPr lang="sr-Latn-RS"/>
              <a:t>("red"),(720,0),(0,1480),3)</a:t>
            </a:r>
          </a:p>
          <a:p>
            <a:pPr marL="0" indent="0">
              <a:buNone/>
            </a:pPr>
            <a:r>
              <a:rPr lang="sr-Latn-RS" smtClean="0"/>
              <a:t>pygame.draw.rect(prozor</a:t>
            </a:r>
            <a:r>
              <a:rPr lang="sr-Latn-RS"/>
              <a:t>, pygame.Color("red"),(50,50,300,300),5)</a:t>
            </a:r>
          </a:p>
          <a:p>
            <a:pPr marL="0" indent="0">
              <a:buNone/>
            </a:pPr>
            <a:endParaRPr lang="sr-Latn-RS"/>
          </a:p>
          <a:p>
            <a:pPr marL="0" indent="0">
              <a:buNone/>
            </a:pPr>
            <a:r>
              <a:rPr lang="sr-Latn-RS" smtClean="0"/>
              <a:t>pygame.display.update</a:t>
            </a:r>
            <a:r>
              <a:rPr lang="sr-Latn-RS"/>
              <a:t>()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566" y="1825625"/>
            <a:ext cx="2116867" cy="4351338"/>
          </a:xfr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92" y="152902"/>
            <a:ext cx="3513655" cy="69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49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5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Komande za instalaciju PyGame</a:t>
            </a:r>
            <a:endParaRPr lang="sr-Latn-RS" sz="5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RS" smtClean="0"/>
              <a:t> </a:t>
            </a:r>
            <a:endParaRPr lang="en-GB" smtClean="0"/>
          </a:p>
          <a:p>
            <a:pPr marL="0" indent="0">
              <a:buNone/>
            </a:pPr>
            <a:r>
              <a:rPr lang="en-GB" sz="6000" b="1" smtClean="0"/>
              <a:t> </a:t>
            </a:r>
            <a:r>
              <a:rPr lang="sr-Latn-RS" sz="6000" b="1" smtClean="0"/>
              <a:t>	</a:t>
            </a:r>
            <a:r>
              <a:rPr lang="sr-Latn-RS" sz="6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pip3 </a:t>
            </a:r>
            <a:r>
              <a:rPr lang="sr-Latn-RS"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install pygame</a:t>
            </a:r>
            <a:endParaRPr lang="sr-Latn-RS" sz="6000" b="1" smtClean="0"/>
          </a:p>
          <a:p>
            <a:pPr marL="0" indent="0">
              <a:buNone/>
            </a:pPr>
            <a:r>
              <a:rPr lang="sr-Latn-RS" sz="6000" b="1"/>
              <a:t>	</a:t>
            </a:r>
            <a:endParaRPr lang="sr-Latn-RS" sz="6000" b="1" smtClean="0"/>
          </a:p>
          <a:p>
            <a:pPr marL="0" indent="0">
              <a:buNone/>
            </a:pPr>
            <a:r>
              <a:rPr lang="sr-Latn-RS"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sr-Latn-RS" sz="6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 -3 -m pip install pygame</a:t>
            </a:r>
          </a:p>
          <a:p>
            <a:pPr marL="0" indent="0">
              <a:buNone/>
            </a:pPr>
            <a:endParaRPr lang="sr-Latn-RS" sz="60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sr-Latn-RS"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RS" sz="6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	py -m </a:t>
            </a:r>
            <a:r>
              <a:rPr lang="sr-Latn-RS"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pip install pygame</a:t>
            </a:r>
            <a:endParaRPr lang="sr-Latn-RS" sz="60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sr-Latn-RS" sz="6000" b="1" smtClean="0"/>
          </a:p>
          <a:p>
            <a:pPr marL="0" indent="0">
              <a:buNone/>
            </a:pP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9800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5695"/>
            <a:ext cx="10515600" cy="1089930"/>
          </a:xfrm>
        </p:spPr>
        <p:txBody>
          <a:bodyPr>
            <a:normAutofit/>
          </a:bodyPr>
          <a:lstStyle/>
          <a:p>
            <a:pPr algn="ctr"/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Šta je PIP?</a:t>
            </a:r>
            <a:endParaRPr lang="sr-Latn-R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3944" y="1825625"/>
            <a:ext cx="4958366" cy="4351338"/>
          </a:xfrm>
        </p:spPr>
        <p:txBody>
          <a:bodyPr/>
          <a:lstStyle/>
          <a:p>
            <a:pPr marL="0" indent="0">
              <a:buNone/>
            </a:pPr>
            <a:r>
              <a:rPr lang="sr-Latn-RS" smtClean="0"/>
              <a:t>PIP je softverski menadžer za instalaciju Python paketa(biblioteka) </a:t>
            </a:r>
          </a:p>
          <a:p>
            <a:pPr marL="0" indent="0">
              <a:buNone/>
            </a:pPr>
            <a:r>
              <a:rPr lang="sr-Latn-RS" smtClean="0"/>
              <a:t>kao npr.</a:t>
            </a:r>
            <a:r>
              <a:rPr lang="en-GB" smtClean="0"/>
              <a:t> </a:t>
            </a:r>
            <a:r>
              <a:rPr lang="sr-Latn-RS" smtClean="0"/>
              <a:t>PyGame  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r-Latn-RS" smtClean="0"/>
              <a:t>Naredba</a:t>
            </a:r>
          </a:p>
          <a:p>
            <a:pPr marL="0" indent="0">
              <a:buNone/>
            </a:pPr>
            <a:r>
              <a:rPr lang="sr-Latn-RS" smtClean="0">
                <a:solidFill>
                  <a:srgbClr val="FF0000"/>
                </a:solidFill>
              </a:rPr>
              <a:t>        pip –version</a:t>
            </a:r>
          </a:p>
          <a:p>
            <a:pPr marL="0" indent="0">
              <a:buNone/>
            </a:pPr>
            <a:r>
              <a:rPr lang="sr-Latn-RS" smtClean="0"/>
              <a:t>proverava verziju pip</a:t>
            </a:r>
          </a:p>
          <a:p>
            <a:r>
              <a:rPr lang="sr-Latn-RS"/>
              <a:t>Naredba</a:t>
            </a:r>
          </a:p>
          <a:p>
            <a:pPr marL="0" indent="0">
              <a:buNone/>
            </a:pPr>
            <a:r>
              <a:rPr lang="sr-Latn-RS">
                <a:solidFill>
                  <a:srgbClr val="FF0000"/>
                </a:solidFill>
              </a:rPr>
              <a:t>               pip list</a:t>
            </a:r>
          </a:p>
          <a:p>
            <a:pPr marL="0" indent="0">
              <a:buNone/>
            </a:pPr>
            <a:r>
              <a:rPr lang="sr-Latn-RS"/>
              <a:t>izlistava sve pip pakete tj, biblioteke instalirane na vašem računaru</a:t>
            </a:r>
          </a:p>
          <a:p>
            <a:pPr marL="0" indent="0">
              <a:buNone/>
            </a:pPr>
            <a:endParaRPr lang="sr-Latn-RS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36" y="0"/>
            <a:ext cx="3711763" cy="735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77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56067"/>
          </a:xfrm>
        </p:spPr>
        <p:txBody>
          <a:bodyPr/>
          <a:lstStyle/>
          <a:p>
            <a:pPr algn="ctr"/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Naredbe u PyGame-u</a:t>
            </a:r>
            <a:endParaRPr lang="sr-Latn-R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304740"/>
              </p:ext>
            </p:extLst>
          </p:nvPr>
        </p:nvGraphicFramePr>
        <p:xfrm>
          <a:off x="838200" y="1056068"/>
          <a:ext cx="10611118" cy="4301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5559"/>
                <a:gridCol w="5305559"/>
              </a:tblGrid>
              <a:tr h="537646">
                <a:tc>
                  <a:txBody>
                    <a:bodyPr/>
                    <a:lstStyle/>
                    <a:p>
                      <a:r>
                        <a:rPr lang="sr-Latn-RS" sz="2800" smtClean="0"/>
                        <a:t>NAREDBA</a:t>
                      </a:r>
                      <a:endParaRPr lang="sr-Latn-R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2800" smtClean="0"/>
                        <a:t>OBJAŠNJENJE</a:t>
                      </a:r>
                      <a:endParaRPr lang="sr-Latn-RS" sz="2800"/>
                    </a:p>
                  </a:txBody>
                  <a:tcPr/>
                </a:tc>
              </a:tr>
              <a:tr h="537646">
                <a:tc>
                  <a:txBody>
                    <a:bodyPr/>
                    <a:lstStyle/>
                    <a:p>
                      <a:r>
                        <a:rPr lang="en-GB" err="1" smtClean="0"/>
                        <a:t>i</a:t>
                      </a:r>
                      <a:r>
                        <a:rPr lang="sr-Latn-RS" smtClean="0"/>
                        <a:t>mport p</a:t>
                      </a:r>
                      <a:r>
                        <a:rPr lang="en-GB" err="1" smtClean="0"/>
                        <a:t>ygame</a:t>
                      </a: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err="1" smtClean="0"/>
                        <a:t>Importuje</a:t>
                      </a:r>
                      <a:r>
                        <a:rPr lang="en-GB" baseline="0" smtClean="0"/>
                        <a:t> </a:t>
                      </a:r>
                      <a:r>
                        <a:rPr lang="en-GB" baseline="0" err="1" smtClean="0"/>
                        <a:t>tj</a:t>
                      </a:r>
                      <a:r>
                        <a:rPr lang="en-GB" baseline="0" smtClean="0"/>
                        <a:t>. </a:t>
                      </a:r>
                      <a:r>
                        <a:rPr lang="en-GB" baseline="0" err="1" smtClean="0"/>
                        <a:t>uvozi</a:t>
                      </a:r>
                      <a:r>
                        <a:rPr lang="en-GB" baseline="0" smtClean="0"/>
                        <a:t> </a:t>
                      </a:r>
                      <a:r>
                        <a:rPr lang="en-GB" baseline="0" err="1" smtClean="0"/>
                        <a:t>biblioteku</a:t>
                      </a:r>
                      <a:r>
                        <a:rPr lang="en-GB" baseline="0" smtClean="0"/>
                        <a:t> </a:t>
                      </a:r>
                      <a:r>
                        <a:rPr lang="en-GB" baseline="0" err="1" smtClean="0"/>
                        <a:t>pygame</a:t>
                      </a:r>
                      <a:r>
                        <a:rPr lang="en-GB" baseline="0" smtClean="0"/>
                        <a:t> u program</a:t>
                      </a:r>
                      <a:endParaRPr lang="sr-Latn-RS"/>
                    </a:p>
                  </a:txBody>
                  <a:tcPr/>
                </a:tc>
              </a:tr>
              <a:tr h="537646">
                <a:tc>
                  <a:txBody>
                    <a:bodyPr/>
                    <a:lstStyle/>
                    <a:p>
                      <a:r>
                        <a:rPr lang="en-GB" err="1" smtClean="0"/>
                        <a:t>pygame.init</a:t>
                      </a:r>
                      <a:r>
                        <a:rPr lang="en-GB" smtClean="0"/>
                        <a:t>()</a:t>
                      </a: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err="1" smtClean="0"/>
                        <a:t>Inicijalizuje</a:t>
                      </a:r>
                      <a:r>
                        <a:rPr lang="en-GB" smtClean="0"/>
                        <a:t> </a:t>
                      </a:r>
                      <a:r>
                        <a:rPr lang="en-GB" err="1" smtClean="0"/>
                        <a:t>biblioteku</a:t>
                      </a:r>
                      <a:endParaRPr lang="sr-Latn-RS"/>
                    </a:p>
                  </a:txBody>
                  <a:tcPr/>
                </a:tc>
              </a:tr>
              <a:tr h="537646">
                <a:tc>
                  <a:txBody>
                    <a:bodyPr/>
                    <a:lstStyle/>
                    <a:p>
                      <a:r>
                        <a:rPr lang="en-GB" err="1" smtClean="0"/>
                        <a:t>prozor</a:t>
                      </a:r>
                      <a:r>
                        <a:rPr lang="en-GB" smtClean="0"/>
                        <a:t>=</a:t>
                      </a:r>
                      <a:r>
                        <a:rPr lang="sr-Latn-RS" smtClean="0"/>
                        <a:t>p</a:t>
                      </a:r>
                      <a:r>
                        <a:rPr lang="en-GB" err="1" smtClean="0"/>
                        <a:t>ygame.display.set_mode</a:t>
                      </a:r>
                      <a:r>
                        <a:rPr lang="en-GB" smtClean="0"/>
                        <a:t>((200,200))</a:t>
                      </a: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err="1" smtClean="0"/>
                        <a:t>Prikazuje</a:t>
                      </a:r>
                      <a:r>
                        <a:rPr lang="en-GB" baseline="0" smtClean="0"/>
                        <a:t> </a:t>
                      </a:r>
                      <a:r>
                        <a:rPr lang="en-GB" baseline="0" err="1" smtClean="0"/>
                        <a:t>prozor</a:t>
                      </a:r>
                      <a:r>
                        <a:rPr lang="en-GB" baseline="0" smtClean="0"/>
                        <a:t> </a:t>
                      </a:r>
                      <a:r>
                        <a:rPr lang="en-GB" baseline="0" err="1" smtClean="0"/>
                        <a:t>sa</a:t>
                      </a:r>
                      <a:r>
                        <a:rPr lang="en-GB" baseline="0" smtClean="0"/>
                        <a:t> </a:t>
                      </a:r>
                      <a:r>
                        <a:rPr lang="en-GB" baseline="0" err="1" smtClean="0"/>
                        <a:t>dimenzijama</a:t>
                      </a:r>
                      <a:r>
                        <a:rPr lang="en-GB" baseline="0" smtClean="0"/>
                        <a:t> 200x200piksela</a:t>
                      </a:r>
                      <a:endParaRPr lang="sr-Latn-RS"/>
                    </a:p>
                  </a:txBody>
                  <a:tcPr/>
                </a:tc>
              </a:tr>
              <a:tr h="5376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smtClean="0"/>
                        <a:t>pygame.display.set_caption("NASLOV PROZORA")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mtClean="0"/>
                        <a:t>Upisuje</a:t>
                      </a:r>
                      <a:r>
                        <a:rPr lang="sr-Latn-RS" baseline="0" smtClean="0"/>
                        <a:t> u title bar (traku naslova)</a:t>
                      </a:r>
                      <a:endParaRPr lang="sr-Latn-RS"/>
                    </a:p>
                  </a:txBody>
                  <a:tcPr/>
                </a:tc>
              </a:tr>
              <a:tr h="537646">
                <a:tc>
                  <a:txBody>
                    <a:bodyPr/>
                    <a:lstStyle/>
                    <a:p>
                      <a:r>
                        <a:rPr lang="en-GB" err="1" smtClean="0"/>
                        <a:t>prozor.fill</a:t>
                      </a:r>
                      <a:r>
                        <a:rPr lang="en-GB" smtClean="0"/>
                        <a:t>(</a:t>
                      </a:r>
                      <a:r>
                        <a:rPr lang="sr-Latn-RS" smtClean="0"/>
                        <a:t>p</a:t>
                      </a:r>
                      <a:r>
                        <a:rPr lang="en-GB" err="1" smtClean="0"/>
                        <a:t>ygame.Color</a:t>
                      </a:r>
                      <a:r>
                        <a:rPr lang="en-GB" smtClean="0"/>
                        <a:t>(“white”))</a:t>
                      </a: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err="1" smtClean="0"/>
                        <a:t>Boji</a:t>
                      </a:r>
                      <a:r>
                        <a:rPr lang="en-GB" smtClean="0"/>
                        <a:t> </a:t>
                      </a:r>
                      <a:r>
                        <a:rPr lang="en-GB" err="1" smtClean="0"/>
                        <a:t>prozor</a:t>
                      </a:r>
                      <a:r>
                        <a:rPr lang="en-GB" smtClean="0"/>
                        <a:t> u </a:t>
                      </a:r>
                      <a:r>
                        <a:rPr lang="en-GB" err="1" smtClean="0"/>
                        <a:t>datoj</a:t>
                      </a:r>
                      <a:r>
                        <a:rPr lang="en-GB" smtClean="0"/>
                        <a:t> </a:t>
                      </a:r>
                      <a:r>
                        <a:rPr lang="en-GB" err="1" smtClean="0"/>
                        <a:t>boji</a:t>
                      </a:r>
                      <a:endParaRPr lang="sr-Latn-RS"/>
                    </a:p>
                  </a:txBody>
                  <a:tcPr/>
                </a:tc>
              </a:tr>
              <a:tr h="537646">
                <a:tc>
                  <a:txBody>
                    <a:bodyPr/>
                    <a:lstStyle/>
                    <a:p>
                      <a:r>
                        <a:rPr lang="en-GB" err="1" smtClean="0"/>
                        <a:t>pygame.draw.line</a:t>
                      </a:r>
                      <a:r>
                        <a:rPr lang="en-GB" smtClean="0"/>
                        <a:t>()</a:t>
                      </a: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err="1" smtClean="0"/>
                        <a:t>Crta</a:t>
                      </a:r>
                      <a:r>
                        <a:rPr lang="en-GB" smtClean="0"/>
                        <a:t> du</a:t>
                      </a:r>
                      <a:r>
                        <a:rPr lang="sr-Latn-RS" smtClean="0"/>
                        <a:t>ž</a:t>
                      </a:r>
                      <a:endParaRPr lang="sr-Latn-RS"/>
                    </a:p>
                  </a:txBody>
                  <a:tcPr/>
                </a:tc>
              </a:tr>
              <a:tr h="537646">
                <a:tc>
                  <a:txBody>
                    <a:bodyPr/>
                    <a:lstStyle/>
                    <a:p>
                      <a:r>
                        <a:rPr lang="sr-Latn-RS" smtClean="0"/>
                        <a:t>pygame.display.update()</a:t>
                      </a: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mtClean="0"/>
                        <a:t>osvežavanje prozora i prikazivanje novog sadržaja</a:t>
                      </a:r>
                      <a:endParaRPr lang="sr-Latn-R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748242"/>
              </p:ext>
            </p:extLst>
          </p:nvPr>
        </p:nvGraphicFramePr>
        <p:xfrm>
          <a:off x="838200" y="5357236"/>
          <a:ext cx="1061111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0553"/>
                <a:gridCol w="529056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err="1" smtClean="0"/>
                        <a:t>pygame.time.wait</a:t>
                      </a:r>
                      <a:r>
                        <a:rPr lang="en-GB" smtClean="0"/>
                        <a:t>(5000)</a:t>
                      </a:r>
                      <a:endParaRPr lang="sr-Latn-RS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err="1" smtClean="0"/>
                        <a:t>Pauzira</a:t>
                      </a:r>
                      <a:r>
                        <a:rPr lang="en-GB" smtClean="0"/>
                        <a:t> program </a:t>
                      </a:r>
                      <a:r>
                        <a:rPr lang="en-GB" err="1" smtClean="0"/>
                        <a:t>na</a:t>
                      </a:r>
                      <a:r>
                        <a:rPr lang="en-GB" smtClean="0"/>
                        <a:t> 5 </a:t>
                      </a:r>
                      <a:r>
                        <a:rPr lang="en-GB" err="1" smtClean="0"/>
                        <a:t>sekundi</a:t>
                      </a:r>
                      <a:endParaRPr lang="sr-Latn-RS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err="1" smtClean="0"/>
                        <a:t>pygame.quit</a:t>
                      </a:r>
                      <a:r>
                        <a:rPr lang="en-GB" smtClean="0"/>
                        <a:t>()</a:t>
                      </a: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err="1" smtClean="0"/>
                        <a:t>Isklju</a:t>
                      </a:r>
                      <a:r>
                        <a:rPr lang="sr-Latn-RS" smtClean="0"/>
                        <a:t>č</a:t>
                      </a:r>
                      <a:r>
                        <a:rPr lang="en-GB" err="1" smtClean="0"/>
                        <a:t>ivanje</a:t>
                      </a:r>
                      <a:r>
                        <a:rPr lang="sr-Latn-RS" smtClean="0"/>
                        <a:t> biblioteke</a:t>
                      </a:r>
                      <a:r>
                        <a:rPr lang="en-GB" smtClean="0"/>
                        <a:t> </a:t>
                      </a:r>
                      <a:endParaRPr lang="sr-Latn-R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209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KORACI U REALIZACIJI PROGRAMA</a:t>
            </a:r>
            <a:endParaRPr lang="sr-Latn-R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289146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RS" smtClean="0"/>
              <a:t>1. INICIJALIZACIJA BIBLIOTEKE PyGame</a:t>
            </a:r>
            <a:endParaRPr lang="sr-Latn-RS"/>
          </a:p>
          <a:p>
            <a:pPr marL="0" indent="0">
              <a:buNone/>
            </a:pPr>
            <a:endParaRPr lang="sr-Latn-RS" smtClean="0"/>
          </a:p>
          <a:p>
            <a:pPr marL="0" indent="0">
              <a:buNone/>
            </a:pPr>
            <a:r>
              <a:rPr lang="sr-Latn-RS" smtClean="0"/>
              <a:t>2. </a:t>
            </a:r>
            <a:r>
              <a:rPr lang="sr-Latn-RS"/>
              <a:t>OTVARANJE PROZORA, </a:t>
            </a:r>
            <a:r>
              <a:rPr lang="sr-Latn-RS" smtClean="0"/>
              <a:t>PODEŠAVANJE DIMENZIJA </a:t>
            </a:r>
            <a:r>
              <a:rPr lang="sr-Latn-RS"/>
              <a:t>I </a:t>
            </a:r>
            <a:r>
              <a:rPr lang="sr-Latn-RS" smtClean="0"/>
              <a:t>NASLOVA</a:t>
            </a:r>
            <a:endParaRPr lang="sr-Latn-RS"/>
          </a:p>
          <a:p>
            <a:pPr marL="0" indent="0">
              <a:buNone/>
            </a:pPr>
            <a:endParaRPr lang="sr-Latn-RS"/>
          </a:p>
          <a:p>
            <a:pPr marL="0" indent="0">
              <a:buNone/>
            </a:pPr>
            <a:r>
              <a:rPr lang="sr-Latn-RS" smtClean="0"/>
              <a:t>3.  </a:t>
            </a:r>
            <a:r>
              <a:rPr lang="sr-Latn-RS"/>
              <a:t>ISCRTAVANJE NEKOG SADRZAJA U PROZORU</a:t>
            </a:r>
          </a:p>
          <a:p>
            <a:pPr marL="0" indent="0">
              <a:buNone/>
            </a:pPr>
            <a:endParaRPr lang="sr-Latn-RS"/>
          </a:p>
          <a:p>
            <a:pPr marL="0" indent="0">
              <a:buNone/>
            </a:pPr>
            <a:r>
              <a:rPr lang="sr-Latn-RS" smtClean="0">
                <a:solidFill>
                  <a:srgbClr val="FF0000"/>
                </a:solidFill>
              </a:rPr>
              <a:t>4.  </a:t>
            </a:r>
            <a:r>
              <a:rPr lang="sr-Latn-RS">
                <a:solidFill>
                  <a:srgbClr val="FF0000"/>
                </a:solidFill>
              </a:rPr>
              <a:t>PAUZIRANJE I CEKANJE NA DOGADJAJ SA MISA ILI TASTATURE</a:t>
            </a:r>
          </a:p>
          <a:p>
            <a:pPr marL="0" indent="0">
              <a:buNone/>
            </a:pPr>
            <a:endParaRPr lang="sr-Latn-RS"/>
          </a:p>
          <a:p>
            <a:pPr marL="0" indent="0">
              <a:buNone/>
            </a:pPr>
            <a:r>
              <a:rPr lang="sr-Latn-RS" smtClean="0"/>
              <a:t>5.  </a:t>
            </a:r>
            <a:r>
              <a:rPr lang="sr-Latn-RS"/>
              <a:t>ZATVARANJE PROGRAMA</a:t>
            </a:r>
          </a:p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2569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1180</TotalTime>
  <Words>1421</Words>
  <Application>Microsoft Office PowerPoint</Application>
  <PresentationFormat>Widescreen</PresentationFormat>
  <Paragraphs>327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1_Office Theme</vt:lpstr>
      <vt:lpstr>      PyGame - Crtanje pravougaonika, kvadrata i  mnogouglova  </vt:lpstr>
      <vt:lpstr>Plan rada</vt:lpstr>
      <vt:lpstr>Domaći zadatak – ispisati ime sa pauzama u prikazivanju slova</vt:lpstr>
      <vt:lpstr>Pydroid – aplikacija u androidu za python i pygame</vt:lpstr>
      <vt:lpstr>Primer u Pydroid-u</vt:lpstr>
      <vt:lpstr>Komande za instalaciju PyGame</vt:lpstr>
      <vt:lpstr>Šta je PIP?</vt:lpstr>
      <vt:lpstr>Naredbe u PyGame-u</vt:lpstr>
      <vt:lpstr>KORACI U REALIZACIJI PROGRAMA</vt:lpstr>
      <vt:lpstr>PRIMER PROGRAMA</vt:lpstr>
      <vt:lpstr>PRAVOUGLI KOORDINATNI SISTEM</vt:lpstr>
      <vt:lpstr>PyGame KOORDINATNI SISTEM</vt:lpstr>
      <vt:lpstr>Koordinatni sistem</vt:lpstr>
      <vt:lpstr>Neke od naredbi</vt:lpstr>
      <vt:lpstr>NAREDBA ZA CRTANJE PRAVOUGAONIKA</vt:lpstr>
      <vt:lpstr>         Primer pravougaonika(nepopunjen)</vt:lpstr>
      <vt:lpstr>Primer pravougaonika(popunjen)</vt:lpstr>
      <vt:lpstr>NAREDBA ZA CRTANJE KVADRATA</vt:lpstr>
      <vt:lpstr> Primer kvadrata (nepopunjen)</vt:lpstr>
      <vt:lpstr>NAREDBA ZA CRTANJE MNOGOUGLA</vt:lpstr>
      <vt:lpstr>                          Primer mnogougla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rg-adguard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PyGame</dc:title>
  <dc:creator>Admin</dc:creator>
  <cp:lastModifiedBy>Admin</cp:lastModifiedBy>
  <cp:revision>80</cp:revision>
  <dcterms:created xsi:type="dcterms:W3CDTF">2020-12-03T20:54:55Z</dcterms:created>
  <dcterms:modified xsi:type="dcterms:W3CDTF">2020-12-27T21:43:06Z</dcterms:modified>
</cp:coreProperties>
</file>