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83" r:id="rId3"/>
    <p:sldId id="28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DA6A5-1E23-47A4-87A0-478C625C1D13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C6CEF-D780-41F6-9303-88CC4FEA5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5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5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7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0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4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4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3047-3D3F-4C33-B807-EAFDA08CB1ED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4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6332579-D8FF-47BE-88AB-4C8F625B5D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3</a:t>
            </a:r>
            <a:r>
              <a:rPr lang="sr-R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. час</a:t>
            </a:r>
          </a:p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80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lvl="0" algn="l" hangingPunct="0">
              <a:lnSpc>
                <a:spcPct val="100000"/>
              </a:lnSpc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80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Класе и објекти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D7C4A-16CB-43AF-8537-CA23418CF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76" y="498467"/>
            <a:ext cx="5558516" cy="11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2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1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Написати програм који треба да израчуна растојање између две тачке на основу њихових координата (x,y).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0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Задатак бр. 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2</a:t>
            </a: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r-RS" sz="1800" b="1" dirty="0">
              <a:solidFill>
                <a:schemeClr val="tx1">
                  <a:lumMod val="95000"/>
                </a:schemeClr>
              </a:solidFill>
              <a:latin typeface="Yandex Sans Display Regular" pitchFamily="34"/>
              <a:ea typeface="Microsoft YaHei" pitchFamily="2"/>
              <a:cs typeface="Mangal" pitchFamily="2"/>
            </a:endParaRPr>
          </a:p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r-RS" sz="1800" dirty="0">
                <a:solidFill>
                  <a:schemeClr val="tx1">
                    <a:lumMod val="95000"/>
                  </a:schemeClr>
                </a:solidFill>
                <a:latin typeface="Yandex Sans Display Regular" pitchFamily="34"/>
                <a:ea typeface="Microsoft YaHei" pitchFamily="2"/>
                <a:cs typeface="Mangal" pitchFamily="2"/>
              </a:rPr>
              <a:t>Направити игрицу за погађање броја. Играч има 5 покушаја да погоди број који је изабрао рачунар (број се бира из скупа од 1 до 20). Потребно је омогућити кориснику да поново покрене игру. Сваки пут када играч погоди број, додати један поен кориснику.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2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82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Yandex Sans Display Regular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Zoranovic</dc:creator>
  <cp:lastModifiedBy>ANA</cp:lastModifiedBy>
  <cp:revision>52</cp:revision>
  <dcterms:created xsi:type="dcterms:W3CDTF">2020-03-28T16:01:45Z</dcterms:created>
  <dcterms:modified xsi:type="dcterms:W3CDTF">2020-05-05T09:31:49Z</dcterms:modified>
</cp:coreProperties>
</file>