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2"/>
  </p:notesMasterIdLst>
  <p:sldIdLst>
    <p:sldId id="256" r:id="rId3"/>
    <p:sldId id="287" r:id="rId4"/>
    <p:sldId id="311" r:id="rId5"/>
    <p:sldId id="299" r:id="rId6"/>
    <p:sldId id="300" r:id="rId7"/>
    <p:sldId id="298" r:id="rId8"/>
    <p:sldId id="297" r:id="rId9"/>
    <p:sldId id="282" r:id="rId10"/>
    <p:sldId id="288" r:id="rId11"/>
    <p:sldId id="279" r:id="rId12"/>
    <p:sldId id="292" r:id="rId13"/>
    <p:sldId id="284" r:id="rId14"/>
    <p:sldId id="319" r:id="rId15"/>
    <p:sldId id="293" r:id="rId16"/>
    <p:sldId id="304" r:id="rId17"/>
    <p:sldId id="312" r:id="rId18"/>
    <p:sldId id="301" r:id="rId19"/>
    <p:sldId id="305" r:id="rId20"/>
    <p:sldId id="313" r:id="rId21"/>
    <p:sldId id="314" r:id="rId22"/>
    <p:sldId id="302" r:id="rId23"/>
    <p:sldId id="303" r:id="rId24"/>
    <p:sldId id="320" r:id="rId25"/>
    <p:sldId id="295" r:id="rId26"/>
    <p:sldId id="315" r:id="rId27"/>
    <p:sldId id="296" r:id="rId28"/>
    <p:sldId id="316" r:id="rId29"/>
    <p:sldId id="317" r:id="rId30"/>
    <p:sldId id="318" r:id="rId3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2EBDE0-FBD2-42A5-8C6B-158956318C29}" type="datetimeFigureOut">
              <a:rPr lang="sr-Latn-RS" smtClean="0"/>
              <a:t>31.12.2020.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72FB6-DD09-43C2-AFB9-C731EBF4B4FD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50757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A7A4-02E6-4CCB-82B7-05577ED38B1A}" type="datetimeFigureOut">
              <a:rPr lang="sr-Latn-RS" smtClean="0"/>
              <a:t>31.12.2020.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7DB0-2D6A-407D-9457-770F78BE9C6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292550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A7A4-02E6-4CCB-82B7-05577ED38B1A}" type="datetimeFigureOut">
              <a:rPr lang="sr-Latn-RS" smtClean="0"/>
              <a:t>31.12.2020.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7DB0-2D6A-407D-9457-770F78BE9C6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110486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A7A4-02E6-4CCB-82B7-05577ED38B1A}" type="datetimeFigureOut">
              <a:rPr lang="sr-Latn-RS" smtClean="0"/>
              <a:t>31.12.2020.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7DB0-2D6A-407D-9457-770F78BE9C6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699443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2AF62-2538-4B7E-BF87-4940F64F940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12/31/2020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7763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D4EF-6D69-4CD4-830D-A5C2040047F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12/31/2020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4241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2D8BF-F368-4A0D-AD3F-6C50AFA7193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12/31/2020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3142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CCC0-4190-477F-B3E0-98AB9F25FBE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12/31/2020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817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A67AD-D2A6-4F3D-848C-9BD8EEDAA19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12/31/2020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83263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9FF31-B9F0-48CD-B33F-393824C1250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12/31/2020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781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894C-DBAF-4B11-B5EB-14366B4581A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12/31/2020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0295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3A359-18AA-4A38-865D-F03EEEB77BE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12/31/2020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001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A7A4-02E6-4CCB-82B7-05577ED38B1A}" type="datetimeFigureOut">
              <a:rPr lang="sr-Latn-RS" smtClean="0"/>
              <a:t>31.12.2020.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7DB0-2D6A-407D-9457-770F78BE9C6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174061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DB34E-B395-49BF-A533-74B5A7DF9BB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12/31/2020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3111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5C462-96BB-4723-93AF-AB3096E23C0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12/31/2020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9549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E7088-F815-4563-8155-1E896761D31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12/31/2020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097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A7A4-02E6-4CCB-82B7-05577ED38B1A}" type="datetimeFigureOut">
              <a:rPr lang="sr-Latn-RS" smtClean="0"/>
              <a:t>31.12.2020.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7DB0-2D6A-407D-9457-770F78BE9C6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069633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A7A4-02E6-4CCB-82B7-05577ED38B1A}" type="datetimeFigureOut">
              <a:rPr lang="sr-Latn-RS" smtClean="0"/>
              <a:t>31.12.2020.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7DB0-2D6A-407D-9457-770F78BE9C6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254914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A7A4-02E6-4CCB-82B7-05577ED38B1A}" type="datetimeFigureOut">
              <a:rPr lang="sr-Latn-RS" smtClean="0"/>
              <a:t>31.12.2020.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7DB0-2D6A-407D-9457-770F78BE9C6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737487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A7A4-02E6-4CCB-82B7-05577ED38B1A}" type="datetimeFigureOut">
              <a:rPr lang="sr-Latn-RS" smtClean="0"/>
              <a:t>31.12.2020.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7DB0-2D6A-407D-9457-770F78BE9C6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4370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A7A4-02E6-4CCB-82B7-05577ED38B1A}" type="datetimeFigureOut">
              <a:rPr lang="sr-Latn-RS" smtClean="0"/>
              <a:t>31.12.2020.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7DB0-2D6A-407D-9457-770F78BE9C6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24364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A7A4-02E6-4CCB-82B7-05577ED38B1A}" type="datetimeFigureOut">
              <a:rPr lang="sr-Latn-RS" smtClean="0"/>
              <a:t>31.12.2020.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7DB0-2D6A-407D-9457-770F78BE9C6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985471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A7A4-02E6-4CCB-82B7-05577ED38B1A}" type="datetimeFigureOut">
              <a:rPr lang="sr-Latn-RS" smtClean="0"/>
              <a:t>31.12.2020.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77DB0-2D6A-407D-9457-770F78BE9C6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62357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0A7A4-02E6-4CCB-82B7-05577ED38B1A}" type="datetimeFigureOut">
              <a:rPr lang="sr-Latn-RS" smtClean="0"/>
              <a:t>31.12.2020.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77DB0-2D6A-407D-9457-770F78BE9C6C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13109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2ABD8-3D66-4B73-901C-35E5A671CD9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12/31/2020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743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9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5212" y="3360325"/>
            <a:ext cx="9144000" cy="2387600"/>
          </a:xfrm>
        </p:spPr>
        <p:txBody>
          <a:bodyPr>
            <a:noAutofit/>
          </a:bodyPr>
          <a:lstStyle/>
          <a:p>
            <a:r>
              <a:rPr lang="sr-Latn-RS" sz="6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sz="6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sz="6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RS" sz="6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sz="6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sz="6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sz="6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sz="6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sz="6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sz="6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sz="6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sz="6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PyGame - </a:t>
            </a:r>
            <a:r>
              <a:rPr lang="sr-Latn-RS" sz="6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Crtanje </a:t>
            </a:r>
            <a:r>
              <a:rPr lang="sr-Latn-RS" sz="66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kruga, elipse i luka</a:t>
            </a:r>
            <a:r>
              <a:rPr lang="sr-Latn-RS" sz="6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sz="6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sz="6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RS" sz="6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r-Latn-RS" sz="66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R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762" y="4795425"/>
            <a:ext cx="64389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26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94670"/>
            <a:ext cx="10515600" cy="779389"/>
          </a:xfrm>
        </p:spPr>
        <p:txBody>
          <a:bodyPr/>
          <a:lstStyle/>
          <a:p>
            <a:pPr algn="ctr"/>
            <a:r>
              <a:rPr lang="sr-Latn-R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 PROGRAMA</a:t>
            </a:r>
            <a:endParaRPr lang="sr-Latn-R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84093" y="739588"/>
            <a:ext cx="6360459" cy="602428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r-Latn-RS" sz="1800">
                <a:solidFill>
                  <a:srgbClr val="FF0000"/>
                </a:solidFill>
              </a:rPr>
              <a:t># 1 </a:t>
            </a:r>
            <a:r>
              <a:rPr lang="sr-Latn-RS" sz="1800" smtClean="0">
                <a:solidFill>
                  <a:srgbClr val="FF0000"/>
                </a:solidFill>
              </a:rPr>
              <a:t>INICIJALIZACIJA BIBLIOTEKE PyGame</a:t>
            </a:r>
            <a:endParaRPr lang="sr-Latn-RS" sz="180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sr-Latn-RS" sz="1800"/>
              <a:t>import pygame</a:t>
            </a:r>
          </a:p>
          <a:p>
            <a:pPr marL="0" indent="0">
              <a:buNone/>
            </a:pPr>
            <a:r>
              <a:rPr lang="sr-Latn-RS" sz="1800"/>
              <a:t>pygame.init</a:t>
            </a:r>
            <a:r>
              <a:rPr lang="sr-Latn-RS" sz="1800" smtClean="0"/>
              <a:t>()</a:t>
            </a:r>
          </a:p>
          <a:p>
            <a:pPr marL="0" indent="0">
              <a:buNone/>
            </a:pPr>
            <a:r>
              <a:rPr lang="sr-Latn-RS" sz="1800" smtClean="0">
                <a:solidFill>
                  <a:srgbClr val="FF0000"/>
                </a:solidFill>
              </a:rPr>
              <a:t># 2 </a:t>
            </a:r>
            <a:r>
              <a:rPr lang="sr-Latn-RS" sz="1800">
                <a:solidFill>
                  <a:srgbClr val="FF0000"/>
                </a:solidFill>
              </a:rPr>
              <a:t>OTVARANJE PROZORA, DIMENZIJE I NASLOV</a:t>
            </a:r>
          </a:p>
          <a:p>
            <a:pPr marL="0" indent="0">
              <a:buNone/>
            </a:pPr>
            <a:r>
              <a:rPr lang="sr-Latn-RS" sz="1800" smtClean="0"/>
              <a:t>prozor=pygame.display.set_mode</a:t>
            </a:r>
            <a:r>
              <a:rPr lang="sr-Latn-RS" sz="1800"/>
              <a:t>((500,500))</a:t>
            </a:r>
          </a:p>
          <a:p>
            <a:pPr marL="0" indent="0">
              <a:buNone/>
            </a:pPr>
            <a:r>
              <a:rPr lang="sr-Latn-RS" sz="1800"/>
              <a:t>pygame.display.set_caption("NASLOV PROZORA")</a:t>
            </a:r>
          </a:p>
          <a:p>
            <a:pPr marL="0" indent="0">
              <a:buNone/>
            </a:pPr>
            <a:r>
              <a:rPr lang="sr-Latn-RS" sz="1800" smtClean="0">
                <a:solidFill>
                  <a:srgbClr val="FF0000"/>
                </a:solidFill>
              </a:rPr>
              <a:t># 3  </a:t>
            </a:r>
            <a:r>
              <a:rPr lang="sr-Latn-RS" sz="1800">
                <a:solidFill>
                  <a:srgbClr val="FF0000"/>
                </a:solidFill>
              </a:rPr>
              <a:t>ISCRTAVANJE NEKOG SADRZAJA U PROZORU</a:t>
            </a:r>
          </a:p>
          <a:p>
            <a:pPr marL="0" indent="0">
              <a:buNone/>
            </a:pPr>
            <a:r>
              <a:rPr lang="sr-Latn-RS" sz="1800"/>
              <a:t>prozor.fill(pygame.Color("white"))</a:t>
            </a:r>
          </a:p>
          <a:p>
            <a:pPr marL="0" indent="0">
              <a:buNone/>
            </a:pPr>
            <a:r>
              <a:rPr lang="sr-Latn-RS" sz="1800"/>
              <a:t>pygame.draw.line(prozor,pygame.Color("red"),(50,50),(450,450),3)</a:t>
            </a:r>
          </a:p>
          <a:p>
            <a:pPr marL="0" indent="0">
              <a:buNone/>
            </a:pPr>
            <a:r>
              <a:rPr lang="sr-Latn-RS" sz="1800"/>
              <a:t>pygame.display.update()</a:t>
            </a:r>
          </a:p>
          <a:p>
            <a:pPr marL="0" indent="0">
              <a:buNone/>
            </a:pPr>
            <a:r>
              <a:rPr lang="sr-Latn-RS" sz="1800" smtClean="0">
                <a:solidFill>
                  <a:srgbClr val="FF0000"/>
                </a:solidFill>
              </a:rPr>
              <a:t># 4  </a:t>
            </a:r>
            <a:r>
              <a:rPr lang="sr-Latn-RS" sz="1800">
                <a:solidFill>
                  <a:srgbClr val="FF0000"/>
                </a:solidFill>
              </a:rPr>
              <a:t>PAUZIRANJE I CEKANJE NA DOGADJAJ SA MISA ILI TASTATURE</a:t>
            </a:r>
          </a:p>
          <a:p>
            <a:pPr marL="0" indent="0">
              <a:buNone/>
            </a:pPr>
            <a:r>
              <a:rPr lang="sr-Latn-RS" sz="1800"/>
              <a:t>while pygame.event.wait().type != pygame.QUIT:</a:t>
            </a:r>
          </a:p>
          <a:p>
            <a:pPr marL="0" indent="0">
              <a:buNone/>
            </a:pPr>
            <a:r>
              <a:rPr lang="sr-Latn-RS" sz="1800"/>
              <a:t>    pass</a:t>
            </a:r>
          </a:p>
          <a:p>
            <a:pPr marL="0" indent="0">
              <a:buNone/>
            </a:pPr>
            <a:r>
              <a:rPr lang="sr-Latn-RS" sz="1800" smtClean="0">
                <a:solidFill>
                  <a:srgbClr val="FF0000"/>
                </a:solidFill>
              </a:rPr>
              <a:t># 5  </a:t>
            </a:r>
            <a:r>
              <a:rPr lang="sr-Latn-RS" sz="1800">
                <a:solidFill>
                  <a:srgbClr val="FF0000"/>
                </a:solidFill>
              </a:rPr>
              <a:t>ZATVARANJE PROGRAMA</a:t>
            </a:r>
          </a:p>
          <a:p>
            <a:pPr marL="0" indent="0">
              <a:buNone/>
            </a:pPr>
            <a:r>
              <a:rPr lang="sr-Latn-RS" sz="1800"/>
              <a:t>pygame.quit()</a:t>
            </a:r>
          </a:p>
          <a:p>
            <a:endParaRPr lang="sr-Latn-RS" sz="100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449607" y="1852519"/>
            <a:ext cx="410596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85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964735"/>
            <a:ext cx="10515600" cy="662782"/>
          </a:xfrm>
        </p:spPr>
        <p:txBody>
          <a:bodyPr>
            <a:noAutofit/>
          </a:bodyPr>
          <a:lstStyle/>
          <a:p>
            <a:pPr algn="ctr"/>
            <a:r>
              <a:rPr lang="sr-Latn-R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PyGame KOORDINATNI SISTEM</a:t>
            </a:r>
            <a:endParaRPr lang="sr-Latn-R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05012"/>
            <a:ext cx="5181600" cy="4351338"/>
          </a:xfrm>
        </p:spPr>
        <p:txBody>
          <a:bodyPr>
            <a:normAutofit fontScale="92500" lnSpcReduction="20000"/>
          </a:bodyPr>
          <a:lstStyle/>
          <a:p>
            <a:r>
              <a:rPr lang="sr-Latn-RS" smtClean="0"/>
              <a:t>U </a:t>
            </a:r>
            <a:r>
              <a:rPr lang="sr-Latn-RS"/>
              <a:t>PyGame </a:t>
            </a:r>
            <a:r>
              <a:rPr lang="sr-Latn-RS" smtClean="0"/>
              <a:t>prozoru </a:t>
            </a:r>
            <a:r>
              <a:rPr lang="sr-Latn-RS"/>
              <a:t>koordinatni </a:t>
            </a:r>
            <a:r>
              <a:rPr lang="sr-Latn-RS" smtClean="0"/>
              <a:t>sistem je malo drugačiji od pravouglog koordinatnog sistema</a:t>
            </a:r>
          </a:p>
          <a:p>
            <a:r>
              <a:rPr lang="sr-Latn-RS" smtClean="0"/>
              <a:t>Merna jedinica je 1 piksel a položaj svake tačke je određen uređenim parom koordinata (x,y)</a:t>
            </a:r>
          </a:p>
          <a:p>
            <a:r>
              <a:rPr lang="sr-Latn-RS" smtClean="0"/>
              <a:t>U gornjem levom uglu </a:t>
            </a:r>
            <a:r>
              <a:rPr lang="sr-Latn-RS"/>
              <a:t>PyGame </a:t>
            </a:r>
            <a:r>
              <a:rPr lang="sr-Latn-RS" smtClean="0"/>
              <a:t>prozora je tačka (0,0)</a:t>
            </a:r>
            <a:endParaRPr lang="sr-Latn-RS"/>
          </a:p>
          <a:p>
            <a:r>
              <a:rPr lang="sr-Latn-RS" smtClean="0"/>
              <a:t>Koordinata x raste kada se pomeramo u desno</a:t>
            </a:r>
          </a:p>
          <a:p>
            <a:r>
              <a:rPr lang="sr-Latn-RS"/>
              <a:t>Koordinata </a:t>
            </a:r>
            <a:r>
              <a:rPr lang="sr-Latn-RS" smtClean="0"/>
              <a:t>y raste </a:t>
            </a:r>
            <a:r>
              <a:rPr lang="sr-Latn-RS"/>
              <a:t>kada se pomeramo </a:t>
            </a:r>
            <a:r>
              <a:rPr lang="sr-Latn-RS" smtClean="0"/>
              <a:t>na dole</a:t>
            </a:r>
            <a:endParaRPr lang="en-US"/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992" y="152902"/>
            <a:ext cx="3652608" cy="723971"/>
          </a:xfrm>
          <a:prstGeom prst="rect">
            <a:avLst/>
          </a:prstGeom>
        </p:spPr>
      </p:pic>
      <p:pic>
        <p:nvPicPr>
          <p:cNvPr id="10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4922" y="2023732"/>
            <a:ext cx="4336156" cy="3955123"/>
          </a:xfrm>
        </p:spPr>
      </p:pic>
    </p:spTree>
    <p:extLst>
      <p:ext uri="{BB962C8B-B14F-4D97-AF65-F5344CB8AC3E}">
        <p14:creationId xmlns:p14="http://schemas.microsoft.com/office/powerpoint/2010/main" val="310125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01521"/>
          </a:xfrm>
        </p:spPr>
        <p:txBody>
          <a:bodyPr>
            <a:normAutofit/>
          </a:bodyPr>
          <a:lstStyle/>
          <a:p>
            <a:r>
              <a:rPr lang="sr-Latn-RS" sz="5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Neke od naredbi</a:t>
            </a:r>
            <a:endParaRPr lang="sr-Latn-RS" sz="5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901520"/>
            <a:ext cx="11164910" cy="570534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RS" sz="2000" b="1"/>
              <a:t>crtanje </a:t>
            </a:r>
            <a:r>
              <a:rPr lang="sr-Latn-RS" sz="2000" b="1" smtClean="0"/>
              <a:t>linije:</a:t>
            </a:r>
            <a:endParaRPr lang="sr-Latn-RS" sz="2000" b="1"/>
          </a:p>
          <a:p>
            <a:pPr marL="0" indent="0">
              <a:buNone/>
            </a:pPr>
            <a:r>
              <a:rPr lang="en-US" sz="2000" smtClean="0"/>
              <a:t>pygame.draw.line(prozor, pygame.Color</a:t>
            </a:r>
            <a:r>
              <a:rPr lang="en-US" sz="2000"/>
              <a:t>("red"),(50,50),(450,450),3</a:t>
            </a:r>
            <a:r>
              <a:rPr lang="en-US" sz="2000" smtClean="0"/>
              <a:t>)</a:t>
            </a:r>
            <a:endParaRPr lang="sr-Latn-RS" sz="2000" smtClean="0"/>
          </a:p>
          <a:p>
            <a:pPr marL="0" indent="0">
              <a:buNone/>
            </a:pPr>
            <a:endParaRPr lang="sr-Latn-RS" sz="2000" smtClean="0"/>
          </a:p>
          <a:p>
            <a:pPr marL="0" indent="0">
              <a:buNone/>
            </a:pPr>
            <a:r>
              <a:rPr lang="sr-Latn-RS" sz="2000" b="1" smtClean="0"/>
              <a:t>crtanje pravougaonika:</a:t>
            </a:r>
            <a:endParaRPr lang="sr-Latn-RS" sz="2000" b="1"/>
          </a:p>
          <a:p>
            <a:pPr marL="0" indent="0">
              <a:buNone/>
            </a:pPr>
            <a:r>
              <a:rPr lang="en-US" sz="2000" smtClean="0"/>
              <a:t>pygame.draw.</a:t>
            </a:r>
            <a:r>
              <a:rPr lang="sr-Latn-RS" sz="2000" smtClean="0"/>
              <a:t>rect</a:t>
            </a:r>
            <a:r>
              <a:rPr lang="en-US" sz="2000" smtClean="0"/>
              <a:t>(</a:t>
            </a:r>
            <a:r>
              <a:rPr lang="en-US" sz="2000" err="1" smtClean="0"/>
              <a:t>prozor,pygame.Color</a:t>
            </a:r>
            <a:r>
              <a:rPr lang="en-US" sz="2000"/>
              <a:t>("blue</a:t>
            </a:r>
            <a:r>
              <a:rPr lang="en-US" sz="2000" smtClean="0"/>
              <a:t>"),(</a:t>
            </a:r>
            <a:r>
              <a:rPr lang="sr-Latn-RS" sz="2000" smtClean="0"/>
              <a:t>10,10,200,200</a:t>
            </a:r>
            <a:r>
              <a:rPr lang="en-US" sz="2000" smtClean="0"/>
              <a:t>)</a:t>
            </a:r>
            <a:r>
              <a:rPr lang="sr-Latn-RS" sz="2000" smtClean="0"/>
              <a:t>,5</a:t>
            </a:r>
            <a:r>
              <a:rPr lang="en-GB" sz="2000" smtClean="0"/>
              <a:t>)</a:t>
            </a:r>
            <a:endParaRPr lang="sr-Latn-RS" sz="2000" smtClean="0"/>
          </a:p>
          <a:p>
            <a:pPr marL="0" indent="0">
              <a:buNone/>
            </a:pPr>
            <a:endParaRPr lang="sr-Latn-RS" sz="2000"/>
          </a:p>
          <a:p>
            <a:pPr marL="0" indent="0">
              <a:buNone/>
            </a:pPr>
            <a:r>
              <a:rPr lang="sr-Latn-RS" sz="2000" b="1"/>
              <a:t>crtanje </a:t>
            </a:r>
            <a:r>
              <a:rPr lang="sr-Latn-RS" sz="2000" b="1" smtClean="0"/>
              <a:t>mnogougla:</a:t>
            </a:r>
            <a:endParaRPr lang="sr-Latn-RS" sz="2000" b="1"/>
          </a:p>
          <a:p>
            <a:pPr marL="0" indent="0">
              <a:buNone/>
            </a:pPr>
            <a:r>
              <a:rPr lang="sr-Latn-RS" sz="2000" smtClean="0"/>
              <a:t>pygame.draw.polygon</a:t>
            </a:r>
            <a:r>
              <a:rPr lang="en-GB" sz="2000" smtClean="0"/>
              <a:t>(prozor,</a:t>
            </a:r>
            <a:r>
              <a:rPr lang="en-US" sz="2000"/>
              <a:t> </a:t>
            </a:r>
            <a:r>
              <a:rPr lang="en-US" sz="2000" smtClean="0"/>
              <a:t>pygame.Color(“red”),temena</a:t>
            </a:r>
            <a:r>
              <a:rPr lang="en-GB" sz="2000" smtClean="0"/>
              <a:t>)</a:t>
            </a:r>
            <a:endParaRPr lang="sr-Latn-RS" sz="2000"/>
          </a:p>
          <a:p>
            <a:pPr marL="0" indent="0">
              <a:buNone/>
            </a:pPr>
            <a:endParaRPr lang="sr-Latn-RS" sz="2000" smtClean="0"/>
          </a:p>
          <a:p>
            <a:pPr marL="0" indent="0">
              <a:buNone/>
            </a:pPr>
            <a:r>
              <a:rPr lang="sr-Latn-RS" sz="2000" b="1"/>
              <a:t>crtanje </a:t>
            </a:r>
            <a:r>
              <a:rPr lang="sr-Latn-RS" sz="2000" b="1" smtClean="0"/>
              <a:t>kruga:</a:t>
            </a:r>
            <a:endParaRPr lang="sr-Latn-RS" sz="2000" b="1"/>
          </a:p>
          <a:p>
            <a:pPr marL="0" indent="0">
              <a:buNone/>
            </a:pPr>
            <a:r>
              <a:rPr lang="en-US" sz="2000" smtClean="0"/>
              <a:t>pygame.draw.circle(prozor,pygame.Color</a:t>
            </a:r>
            <a:r>
              <a:rPr lang="en-US" sz="2000"/>
              <a:t>("blue"),(</a:t>
            </a:r>
            <a:r>
              <a:rPr lang="en-US" sz="2000" err="1"/>
              <a:t>krug_c_x,krug_c_y</a:t>
            </a:r>
            <a:r>
              <a:rPr lang="en-US" sz="2000"/>
              <a:t>),50,3</a:t>
            </a:r>
            <a:r>
              <a:rPr lang="en-US" sz="2000" smtClean="0"/>
              <a:t>)</a:t>
            </a:r>
            <a:endParaRPr lang="sr-Latn-RS" sz="2000" smtClean="0"/>
          </a:p>
          <a:p>
            <a:pPr marL="0" indent="0">
              <a:buNone/>
            </a:pPr>
            <a:endParaRPr lang="sr-Latn-RS" sz="2000"/>
          </a:p>
          <a:p>
            <a:pPr marL="0" indent="0">
              <a:buNone/>
            </a:pPr>
            <a:r>
              <a:rPr lang="sr-Latn-RS" sz="2000" b="1"/>
              <a:t>crtanje </a:t>
            </a:r>
            <a:r>
              <a:rPr lang="sr-Latn-RS" sz="2000" b="1" smtClean="0"/>
              <a:t>elipse:</a:t>
            </a:r>
            <a:endParaRPr lang="sr-Latn-RS" sz="2000" b="1"/>
          </a:p>
          <a:p>
            <a:pPr marL="0" indent="0">
              <a:buNone/>
            </a:pPr>
            <a:r>
              <a:rPr lang="en-US" sz="2000" smtClean="0"/>
              <a:t>pygame.draw.</a:t>
            </a:r>
            <a:r>
              <a:rPr lang="sr-Latn-RS" sz="2000" smtClean="0"/>
              <a:t>elips</a:t>
            </a:r>
            <a:r>
              <a:rPr lang="en-US" sz="2000" smtClean="0"/>
              <a:t>e(</a:t>
            </a:r>
            <a:r>
              <a:rPr lang="en-US" sz="2000" err="1" smtClean="0"/>
              <a:t>prozor,pygame.Color</a:t>
            </a:r>
            <a:r>
              <a:rPr lang="en-US" sz="2000"/>
              <a:t>("blue"),(</a:t>
            </a:r>
            <a:r>
              <a:rPr lang="en-US" sz="2000" err="1"/>
              <a:t>krug_c_x,krug_c_y</a:t>
            </a:r>
            <a:r>
              <a:rPr lang="en-US" sz="2000"/>
              <a:t>),50,3</a:t>
            </a:r>
            <a:r>
              <a:rPr lang="en-US" sz="2000" smtClean="0"/>
              <a:t>)</a:t>
            </a:r>
            <a:endParaRPr lang="sr-Latn-RS" sz="2000" smtClean="0"/>
          </a:p>
          <a:p>
            <a:pPr marL="0" indent="0">
              <a:buNone/>
            </a:pPr>
            <a:endParaRPr lang="sr-Latn-RS" sz="2000" b="1" smtClean="0"/>
          </a:p>
          <a:p>
            <a:pPr marL="0" indent="0">
              <a:buNone/>
            </a:pPr>
            <a:r>
              <a:rPr lang="sr-Latn-RS" sz="2000" b="1" smtClean="0"/>
              <a:t>crtanje luka:</a:t>
            </a:r>
            <a:endParaRPr lang="sr-Latn-RS" sz="2000" b="1"/>
          </a:p>
          <a:p>
            <a:pPr marL="0" indent="0">
              <a:buNone/>
            </a:pPr>
            <a:r>
              <a:rPr lang="en-US" sz="2000" smtClean="0"/>
              <a:t>pygame.draw.</a:t>
            </a:r>
            <a:r>
              <a:rPr lang="sr-Latn-RS" sz="2000" smtClean="0"/>
              <a:t>arc</a:t>
            </a:r>
            <a:r>
              <a:rPr lang="en-US" sz="2000" smtClean="0"/>
              <a:t>(prozor,pygame.Color</a:t>
            </a:r>
            <a:r>
              <a:rPr lang="en-US" sz="2000"/>
              <a:t>("blue</a:t>
            </a:r>
            <a:r>
              <a:rPr lang="en-US" sz="2000" smtClean="0"/>
              <a:t>"),(</a:t>
            </a:r>
            <a:r>
              <a:rPr lang="sr-Latn-RS" sz="2000" smtClean="0"/>
              <a:t>50,50,300,200</a:t>
            </a:r>
            <a:r>
              <a:rPr lang="en-US" sz="2000" smtClean="0"/>
              <a:t>),</a:t>
            </a:r>
            <a:r>
              <a:rPr lang="sr-Latn-RS" sz="2000" smtClean="0"/>
              <a:t>math.radians(),</a:t>
            </a:r>
            <a:r>
              <a:rPr lang="sr-Latn-RS" sz="2000"/>
              <a:t> </a:t>
            </a:r>
            <a:r>
              <a:rPr lang="sr-Latn-RS" sz="2000" smtClean="0"/>
              <a:t>math.radians(150),1</a:t>
            </a:r>
            <a:r>
              <a:rPr lang="en-US" sz="2000" smtClean="0"/>
              <a:t>)</a:t>
            </a:r>
            <a:endParaRPr lang="sr-Latn-RS" sz="2000"/>
          </a:p>
          <a:p>
            <a:pPr marL="0" indent="0">
              <a:buNone/>
            </a:pPr>
            <a:endParaRPr lang="sr-Latn-RS" sz="2000"/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endParaRPr lang="en-US"/>
          </a:p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43257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 crtanja krugova, elipsi i lukova</a:t>
            </a:r>
            <a:endParaRPr lang="sr-Latn-R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23606" y="1825625"/>
            <a:ext cx="4144787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44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899532"/>
            <a:ext cx="10515600" cy="813815"/>
          </a:xfrm>
        </p:spPr>
        <p:txBody>
          <a:bodyPr>
            <a:noAutofit/>
          </a:bodyPr>
          <a:lstStyle/>
          <a:p>
            <a:pPr algn="ctr"/>
            <a:r>
              <a:rPr lang="sr-Latn-R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NAREDBA ZA CRTANJE KRUGA</a:t>
            </a:r>
            <a:endParaRPr lang="sr-Latn-R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99247" y="1825625"/>
            <a:ext cx="10654553" cy="4351338"/>
          </a:xfrm>
        </p:spPr>
        <p:txBody>
          <a:bodyPr/>
          <a:lstStyle/>
          <a:p>
            <a:pPr marL="0" indent="0">
              <a:buNone/>
            </a:pPr>
            <a:endParaRPr lang="sr-Latn-RS" smtClean="0"/>
          </a:p>
          <a:p>
            <a:pPr marL="0" indent="0">
              <a:buNone/>
            </a:pPr>
            <a:endParaRPr lang="sr-Latn-RS"/>
          </a:p>
          <a:p>
            <a:pPr marL="0" indent="0">
              <a:buNone/>
            </a:pPr>
            <a:endParaRPr lang="sr-Latn-RS" smtClean="0"/>
          </a:p>
          <a:p>
            <a:pPr marL="0" indent="0">
              <a:buNone/>
            </a:pPr>
            <a:endParaRPr lang="sr-Latn-RS" smtClean="0"/>
          </a:p>
          <a:p>
            <a:pPr marL="0" indent="0">
              <a:buNone/>
            </a:pPr>
            <a:r>
              <a:rPr lang="en-US" smtClean="0"/>
              <a:t>pygame.draw.</a:t>
            </a:r>
            <a:r>
              <a:rPr lang="sr-Latn-RS" smtClean="0"/>
              <a:t>circle</a:t>
            </a:r>
            <a:r>
              <a:rPr lang="en-US" smtClean="0"/>
              <a:t>(prozor</a:t>
            </a:r>
            <a:r>
              <a:rPr lang="en-US"/>
              <a:t>, pygame.Color("black"), (20, </a:t>
            </a:r>
            <a:r>
              <a:rPr lang="en-US" smtClean="0"/>
              <a:t>20</a:t>
            </a:r>
            <a:r>
              <a:rPr lang="en-GB"/>
              <a:t>)</a:t>
            </a:r>
            <a:r>
              <a:rPr lang="en-US" smtClean="0"/>
              <a:t>, </a:t>
            </a:r>
            <a:r>
              <a:rPr lang="en-US"/>
              <a:t>260, </a:t>
            </a:r>
            <a:r>
              <a:rPr lang="sr-Latn-RS" smtClean="0"/>
              <a:t>5</a:t>
            </a:r>
            <a:r>
              <a:rPr lang="en-US" smtClean="0"/>
              <a:t>)</a:t>
            </a:r>
            <a:endParaRPr lang="en-US"/>
          </a:p>
          <a:p>
            <a:pPr marL="0" indent="0">
              <a:buNone/>
            </a:pPr>
            <a:endParaRPr lang="sr-Latn-R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992" y="152902"/>
            <a:ext cx="3652608" cy="723971"/>
          </a:xfrm>
          <a:prstGeom prst="rect">
            <a:avLst/>
          </a:prstGeom>
        </p:spPr>
      </p:pic>
      <p:sp>
        <p:nvSpPr>
          <p:cNvPr id="11" name="Up Arrow 10"/>
          <p:cNvSpPr/>
          <p:nvPr/>
        </p:nvSpPr>
        <p:spPr>
          <a:xfrm>
            <a:off x="3858021" y="4344928"/>
            <a:ext cx="300318" cy="103542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2" name="Up Arrow 11"/>
          <p:cNvSpPr/>
          <p:nvPr/>
        </p:nvSpPr>
        <p:spPr>
          <a:xfrm>
            <a:off x="6349477" y="4371163"/>
            <a:ext cx="275258" cy="5331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4" name="Up Arrow 13"/>
          <p:cNvSpPr/>
          <p:nvPr/>
        </p:nvSpPr>
        <p:spPr>
          <a:xfrm>
            <a:off x="9614796" y="4277533"/>
            <a:ext cx="300318" cy="103542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6" name="TextBox 15"/>
          <p:cNvSpPr txBox="1"/>
          <p:nvPr/>
        </p:nvSpPr>
        <p:spPr>
          <a:xfrm>
            <a:off x="2662354" y="5620325"/>
            <a:ext cx="239133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smtClean="0"/>
              <a:t>Prozor u kom se crta krug</a:t>
            </a:r>
            <a:endParaRPr lang="sr-Latn-RS"/>
          </a:p>
        </p:txBody>
      </p:sp>
      <p:sp>
        <p:nvSpPr>
          <p:cNvPr id="17" name="TextBox 16"/>
          <p:cNvSpPr txBox="1"/>
          <p:nvPr/>
        </p:nvSpPr>
        <p:spPr>
          <a:xfrm>
            <a:off x="5429067" y="5126947"/>
            <a:ext cx="2391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smtClean="0"/>
              <a:t>Boja kojom se crta</a:t>
            </a:r>
            <a:endParaRPr lang="sr-Latn-RS"/>
          </a:p>
        </p:txBody>
      </p:sp>
      <p:sp>
        <p:nvSpPr>
          <p:cNvPr id="18" name="Down Arrow 17"/>
          <p:cNvSpPr/>
          <p:nvPr/>
        </p:nvSpPr>
        <p:spPr>
          <a:xfrm>
            <a:off x="8566403" y="2493359"/>
            <a:ext cx="300318" cy="110418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9" name="TextBox 18"/>
          <p:cNvSpPr txBox="1"/>
          <p:nvPr/>
        </p:nvSpPr>
        <p:spPr>
          <a:xfrm>
            <a:off x="7456244" y="1564396"/>
            <a:ext cx="230871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smtClean="0"/>
              <a:t>Koordinate x i y</a:t>
            </a:r>
            <a:r>
              <a:rPr lang="en-GB" smtClean="0"/>
              <a:t> centra kruga</a:t>
            </a:r>
            <a:endParaRPr lang="sr-Latn-RS"/>
          </a:p>
        </p:txBody>
      </p:sp>
      <p:sp>
        <p:nvSpPr>
          <p:cNvPr id="20" name="TextBox 19"/>
          <p:cNvSpPr txBox="1"/>
          <p:nvPr/>
        </p:nvSpPr>
        <p:spPr>
          <a:xfrm>
            <a:off x="8719446" y="5470882"/>
            <a:ext cx="2391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mtClean="0"/>
              <a:t>Polupre</a:t>
            </a:r>
            <a:r>
              <a:rPr lang="sr-Latn-RS"/>
              <a:t>č</a:t>
            </a:r>
            <a:r>
              <a:rPr lang="en-GB" smtClean="0"/>
              <a:t>nik kruga</a:t>
            </a:r>
            <a:endParaRPr lang="sr-Latn-RS"/>
          </a:p>
        </p:txBody>
      </p:sp>
      <p:sp>
        <p:nvSpPr>
          <p:cNvPr id="21" name="Down Arrow 20"/>
          <p:cNvSpPr/>
          <p:nvPr/>
        </p:nvSpPr>
        <p:spPr>
          <a:xfrm>
            <a:off x="10099485" y="3317191"/>
            <a:ext cx="261441" cy="609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22" name="TextBox 21"/>
          <p:cNvSpPr txBox="1"/>
          <p:nvPr/>
        </p:nvSpPr>
        <p:spPr>
          <a:xfrm>
            <a:off x="9097190" y="2835581"/>
            <a:ext cx="2391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smtClean="0"/>
              <a:t>Debljina linije</a:t>
            </a:r>
            <a:endParaRPr lang="sr-Latn-RS"/>
          </a:p>
        </p:txBody>
      </p:sp>
      <p:sp>
        <p:nvSpPr>
          <p:cNvPr id="6" name="Oval 5"/>
          <p:cNvSpPr/>
          <p:nvPr/>
        </p:nvSpPr>
        <p:spPr>
          <a:xfrm>
            <a:off x="8045622" y="3619706"/>
            <a:ext cx="1322432" cy="74064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90975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759854"/>
            <a:ext cx="10688392" cy="930834"/>
          </a:xfrm>
        </p:spPr>
        <p:txBody>
          <a:bodyPr>
            <a:normAutofit/>
          </a:bodyPr>
          <a:lstStyle/>
          <a:p>
            <a:pPr algn="just"/>
            <a:r>
              <a:rPr lang="en-GB"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sr-Latn-RS"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 kruga</a:t>
            </a:r>
            <a:r>
              <a:rPr lang="en-GB"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(nepopunjen)</a:t>
            </a:r>
            <a:endParaRPr lang="sr-Latn-RS" sz="480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296913" y="1831847"/>
            <a:ext cx="6245555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r-Latn-RS" sz="1400"/>
              <a:t>import pygame</a:t>
            </a:r>
          </a:p>
          <a:p>
            <a:pPr marL="0" indent="0">
              <a:buNone/>
            </a:pPr>
            <a:r>
              <a:rPr lang="sr-Latn-RS" sz="1400"/>
              <a:t>pygame.init()</a:t>
            </a:r>
          </a:p>
          <a:p>
            <a:pPr marL="0" indent="0">
              <a:buNone/>
            </a:pPr>
            <a:r>
              <a:rPr lang="sr-Latn-RS" sz="1400"/>
              <a:t>prozor = pygame.display.set_mode((400, 400))</a:t>
            </a:r>
          </a:p>
          <a:p>
            <a:pPr marL="0" indent="0">
              <a:buNone/>
            </a:pPr>
            <a:r>
              <a:rPr lang="sr-Latn-RS" sz="1400"/>
              <a:t>prozor.fill(pygame.Color("white"))</a:t>
            </a:r>
          </a:p>
          <a:p>
            <a:pPr marL="0" indent="0">
              <a:buNone/>
            </a:pPr>
            <a:r>
              <a:rPr lang="sr-Latn-RS" sz="1400"/>
              <a:t>pygame.display.set_caption("CRTAMO KRUG")</a:t>
            </a:r>
          </a:p>
          <a:p>
            <a:pPr marL="0" indent="0">
              <a:buNone/>
            </a:pPr>
            <a:r>
              <a:rPr lang="sr-Latn-RS" sz="1400"/>
              <a:t>pygame.draw.circle(prozor, pygame.Color("red"), (200, 200), 100, 5)</a:t>
            </a:r>
          </a:p>
          <a:p>
            <a:pPr marL="0" indent="0">
              <a:buNone/>
            </a:pPr>
            <a:endParaRPr lang="sr-Latn-RS" sz="1400"/>
          </a:p>
          <a:p>
            <a:pPr marL="0" indent="0">
              <a:buNone/>
            </a:pPr>
            <a:r>
              <a:rPr lang="sr-Latn-RS" sz="1400"/>
              <a:t>pygame.display.update()</a:t>
            </a:r>
          </a:p>
          <a:p>
            <a:pPr marL="0" indent="0">
              <a:buNone/>
            </a:pPr>
            <a:r>
              <a:rPr lang="sr-Latn-RS" sz="1400"/>
              <a:t>while pygame.event.wait().type != pygame.QUIT:</a:t>
            </a:r>
          </a:p>
          <a:p>
            <a:pPr marL="0" indent="0">
              <a:buNone/>
            </a:pPr>
            <a:r>
              <a:rPr lang="sr-Latn-RS" sz="1400"/>
              <a:t>    pass</a:t>
            </a:r>
          </a:p>
          <a:p>
            <a:pPr marL="0" indent="0">
              <a:buNone/>
            </a:pPr>
            <a:endParaRPr lang="sr-Latn-RS" sz="1400"/>
          </a:p>
          <a:p>
            <a:pPr marL="0" indent="0">
              <a:buNone/>
            </a:pPr>
            <a:r>
              <a:rPr lang="sr-Latn-RS" sz="1400"/>
              <a:t>#pygame.time.wait(10000)</a:t>
            </a:r>
          </a:p>
          <a:p>
            <a:pPr marL="0" indent="0">
              <a:buNone/>
            </a:pPr>
            <a:r>
              <a:rPr lang="sr-Latn-RS" sz="1400"/>
              <a:t>pygame.quit()</a:t>
            </a:r>
          </a:p>
          <a:p>
            <a:pPr marL="0" indent="0">
              <a:buNone/>
            </a:pPr>
            <a:endParaRPr lang="sr-Latn-RS" sz="14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D4EF-6D69-4CD4-830D-A5C2040047F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12/31/2020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992" y="152902"/>
            <a:ext cx="3652608" cy="723971"/>
          </a:xfrm>
          <a:prstGeom prst="rect">
            <a:avLst/>
          </a:prstGeom>
        </p:spPr>
      </p:pic>
      <p:pic>
        <p:nvPicPr>
          <p:cNvPr id="12" name="Content Placeholder 11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848475" y="1943894"/>
            <a:ext cx="382905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750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759854"/>
            <a:ext cx="10688392" cy="930834"/>
          </a:xfrm>
        </p:spPr>
        <p:txBody>
          <a:bodyPr>
            <a:normAutofit/>
          </a:bodyPr>
          <a:lstStyle/>
          <a:p>
            <a:pPr algn="just"/>
            <a:r>
              <a:rPr lang="en-GB"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r>
              <a:rPr lang="sr-Latn-RS"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 kruga</a:t>
            </a:r>
            <a:r>
              <a:rPr lang="en-GB"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(popunjen)</a:t>
            </a:r>
            <a:endParaRPr lang="sr-Latn-RS" sz="480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296913" y="1831846"/>
            <a:ext cx="5875287" cy="44800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r-Latn-RS" sz="1600"/>
              <a:t>import pygame</a:t>
            </a:r>
          </a:p>
          <a:p>
            <a:pPr marL="0" indent="0">
              <a:buNone/>
            </a:pPr>
            <a:r>
              <a:rPr lang="sr-Latn-RS" sz="1600"/>
              <a:t>pygame.init()</a:t>
            </a:r>
          </a:p>
          <a:p>
            <a:pPr marL="0" indent="0">
              <a:buNone/>
            </a:pPr>
            <a:r>
              <a:rPr lang="sr-Latn-RS" sz="1600"/>
              <a:t>prozor = pygame.display.set_mode((400, 400))</a:t>
            </a:r>
          </a:p>
          <a:p>
            <a:pPr marL="0" indent="0">
              <a:buNone/>
            </a:pPr>
            <a:r>
              <a:rPr lang="sr-Latn-RS" sz="1600"/>
              <a:t>prozor.fill(pygame.Color("white"))</a:t>
            </a:r>
          </a:p>
          <a:p>
            <a:pPr marL="0" indent="0">
              <a:buNone/>
            </a:pPr>
            <a:r>
              <a:rPr lang="sr-Latn-RS" sz="1600"/>
              <a:t>pygame.display.set_caption("CRTAMO KRUG")</a:t>
            </a:r>
          </a:p>
          <a:p>
            <a:pPr marL="0" indent="0">
              <a:buNone/>
            </a:pPr>
            <a:r>
              <a:rPr lang="sr-Latn-RS" sz="1600"/>
              <a:t>pygame.draw.circle(prozor, pygame.Color("red"), (200, 200), 100)</a:t>
            </a:r>
          </a:p>
          <a:p>
            <a:pPr marL="0" indent="0">
              <a:buNone/>
            </a:pPr>
            <a:endParaRPr lang="sr-Latn-RS" sz="1600"/>
          </a:p>
          <a:p>
            <a:pPr marL="0" indent="0">
              <a:buNone/>
            </a:pPr>
            <a:r>
              <a:rPr lang="sr-Latn-RS" sz="1600"/>
              <a:t>pygame.display.update()</a:t>
            </a:r>
          </a:p>
          <a:p>
            <a:pPr marL="0" indent="0">
              <a:buNone/>
            </a:pPr>
            <a:r>
              <a:rPr lang="sr-Latn-RS" sz="1600"/>
              <a:t>while pygame.event.wait().type != pygame.QUIT:</a:t>
            </a:r>
          </a:p>
          <a:p>
            <a:pPr marL="0" indent="0">
              <a:buNone/>
            </a:pPr>
            <a:r>
              <a:rPr lang="sr-Latn-RS" sz="1600"/>
              <a:t>    pass</a:t>
            </a:r>
          </a:p>
          <a:p>
            <a:pPr marL="0" indent="0">
              <a:buNone/>
            </a:pPr>
            <a:endParaRPr lang="sr-Latn-RS" sz="1600"/>
          </a:p>
          <a:p>
            <a:pPr marL="0" indent="0">
              <a:buNone/>
            </a:pPr>
            <a:r>
              <a:rPr lang="sr-Latn-RS" sz="1600"/>
              <a:t>#pygame.time.wait(10000)</a:t>
            </a:r>
          </a:p>
          <a:p>
            <a:pPr marL="0" indent="0">
              <a:buNone/>
            </a:pPr>
            <a:r>
              <a:rPr lang="sr-Latn-RS" sz="1600"/>
              <a:t>pygame.quit()</a:t>
            </a:r>
          </a:p>
          <a:p>
            <a:pPr marL="0" indent="0">
              <a:buNone/>
            </a:pPr>
            <a:endParaRPr lang="sr-Latn-RS" sz="14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D4EF-6D69-4CD4-830D-A5C2040047F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12/31/2020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992" y="152902"/>
            <a:ext cx="3652608" cy="72397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8475" y="1943894"/>
            <a:ext cx="382905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85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12296" y="199304"/>
            <a:ext cx="10515600" cy="813815"/>
          </a:xfrm>
        </p:spPr>
        <p:txBody>
          <a:bodyPr>
            <a:noAutofit/>
          </a:bodyPr>
          <a:lstStyle/>
          <a:p>
            <a:pPr algn="ctr"/>
            <a:r>
              <a:rPr lang="sr-Latn-R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NAREDBA ZA CRTANJE ELIPSE</a:t>
            </a:r>
            <a:endParaRPr lang="sr-Latn-R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85993" y="1825625"/>
            <a:ext cx="10967808" cy="4351338"/>
          </a:xfrm>
        </p:spPr>
        <p:txBody>
          <a:bodyPr/>
          <a:lstStyle/>
          <a:p>
            <a:pPr marL="0" indent="0">
              <a:buNone/>
            </a:pPr>
            <a:endParaRPr lang="sr-Latn-RS" smtClean="0"/>
          </a:p>
          <a:p>
            <a:pPr marL="0" indent="0">
              <a:buNone/>
            </a:pPr>
            <a:endParaRPr lang="sr-Latn-RS"/>
          </a:p>
          <a:p>
            <a:pPr marL="0" indent="0">
              <a:buNone/>
            </a:pPr>
            <a:endParaRPr lang="sr-Latn-RS" smtClean="0"/>
          </a:p>
          <a:p>
            <a:pPr marL="0" indent="0">
              <a:buNone/>
            </a:pPr>
            <a:endParaRPr lang="sr-Latn-RS" smtClean="0"/>
          </a:p>
          <a:p>
            <a:pPr marL="0" indent="0">
              <a:buNone/>
            </a:pPr>
            <a:r>
              <a:rPr lang="en-US" smtClean="0"/>
              <a:t>pygame.draw.</a:t>
            </a:r>
            <a:r>
              <a:rPr lang="sr-Latn-RS" smtClean="0"/>
              <a:t>ellipse</a:t>
            </a:r>
            <a:r>
              <a:rPr lang="en-US" smtClean="0"/>
              <a:t>(prozor</a:t>
            </a:r>
            <a:r>
              <a:rPr lang="en-US"/>
              <a:t>, pygame.Color("black"), (20, 20, </a:t>
            </a:r>
            <a:r>
              <a:rPr lang="sr-Latn-RS" smtClean="0"/>
              <a:t>200</a:t>
            </a:r>
            <a:r>
              <a:rPr lang="en-US" smtClean="0"/>
              <a:t>, </a:t>
            </a:r>
            <a:r>
              <a:rPr lang="sr-Latn-RS" smtClean="0"/>
              <a:t>100</a:t>
            </a:r>
            <a:r>
              <a:rPr lang="en-US" smtClean="0"/>
              <a:t>), </a:t>
            </a:r>
            <a:r>
              <a:rPr lang="en-US"/>
              <a:t>5)</a:t>
            </a:r>
          </a:p>
          <a:p>
            <a:pPr marL="0" indent="0">
              <a:buNone/>
            </a:pPr>
            <a:endParaRPr lang="sr-Latn-R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992" y="152902"/>
            <a:ext cx="3652608" cy="723971"/>
          </a:xfrm>
          <a:prstGeom prst="rect">
            <a:avLst/>
          </a:prstGeom>
        </p:spPr>
      </p:pic>
      <p:sp>
        <p:nvSpPr>
          <p:cNvPr id="11" name="Up Arrow 10"/>
          <p:cNvSpPr/>
          <p:nvPr/>
        </p:nvSpPr>
        <p:spPr>
          <a:xfrm>
            <a:off x="3707862" y="4360347"/>
            <a:ext cx="300318" cy="103542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2" name="Up Arrow 11"/>
          <p:cNvSpPr/>
          <p:nvPr/>
        </p:nvSpPr>
        <p:spPr>
          <a:xfrm>
            <a:off x="6349477" y="4371163"/>
            <a:ext cx="275258" cy="5331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4" name="Up Arrow 13"/>
          <p:cNvSpPr/>
          <p:nvPr/>
        </p:nvSpPr>
        <p:spPr>
          <a:xfrm>
            <a:off x="9241289" y="4313703"/>
            <a:ext cx="300318" cy="1288638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6" name="TextBox 15"/>
          <p:cNvSpPr txBox="1"/>
          <p:nvPr/>
        </p:nvSpPr>
        <p:spPr>
          <a:xfrm>
            <a:off x="2662354" y="5620325"/>
            <a:ext cx="239133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smtClean="0"/>
              <a:t>Prozor u kom se crta kvadrat</a:t>
            </a:r>
            <a:endParaRPr lang="sr-Latn-RS"/>
          </a:p>
        </p:txBody>
      </p:sp>
      <p:sp>
        <p:nvSpPr>
          <p:cNvPr id="17" name="TextBox 16"/>
          <p:cNvSpPr txBox="1"/>
          <p:nvPr/>
        </p:nvSpPr>
        <p:spPr>
          <a:xfrm>
            <a:off x="5429067" y="5126947"/>
            <a:ext cx="2391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smtClean="0"/>
              <a:t>Boja kojom se crta</a:t>
            </a:r>
            <a:endParaRPr lang="sr-Latn-RS"/>
          </a:p>
        </p:txBody>
      </p:sp>
      <p:sp>
        <p:nvSpPr>
          <p:cNvPr id="18" name="Down Arrow 17"/>
          <p:cNvSpPr/>
          <p:nvPr/>
        </p:nvSpPr>
        <p:spPr>
          <a:xfrm>
            <a:off x="8310280" y="2870688"/>
            <a:ext cx="300319" cy="7932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9" name="TextBox 18"/>
          <p:cNvSpPr txBox="1"/>
          <p:nvPr/>
        </p:nvSpPr>
        <p:spPr>
          <a:xfrm>
            <a:off x="7456244" y="1564396"/>
            <a:ext cx="2308711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smtClean="0"/>
              <a:t>Koordinate x i y gornjeg levog temena pravougaonika u koji će biti upisana elipsa</a:t>
            </a:r>
            <a:endParaRPr lang="sr-Latn-RS"/>
          </a:p>
        </p:txBody>
      </p:sp>
      <p:sp>
        <p:nvSpPr>
          <p:cNvPr id="20" name="TextBox 19"/>
          <p:cNvSpPr txBox="1"/>
          <p:nvPr/>
        </p:nvSpPr>
        <p:spPr>
          <a:xfrm>
            <a:off x="8265275" y="5721796"/>
            <a:ext cx="239133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smtClean="0"/>
              <a:t>Širina </a:t>
            </a:r>
            <a:r>
              <a:rPr lang="sr-Latn-RS"/>
              <a:t>pravougaonika u koji će biti upisana elipsa</a:t>
            </a:r>
          </a:p>
        </p:txBody>
      </p:sp>
      <p:sp>
        <p:nvSpPr>
          <p:cNvPr id="21" name="Down Arrow 20"/>
          <p:cNvSpPr/>
          <p:nvPr/>
        </p:nvSpPr>
        <p:spPr>
          <a:xfrm>
            <a:off x="10656610" y="3285327"/>
            <a:ext cx="261441" cy="609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22" name="TextBox 21"/>
          <p:cNvSpPr txBox="1"/>
          <p:nvPr/>
        </p:nvSpPr>
        <p:spPr>
          <a:xfrm>
            <a:off x="9591662" y="2835581"/>
            <a:ext cx="2391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smtClean="0"/>
              <a:t>Debljina linije</a:t>
            </a:r>
            <a:endParaRPr lang="sr-Latn-RS"/>
          </a:p>
        </p:txBody>
      </p:sp>
      <p:sp>
        <p:nvSpPr>
          <p:cNvPr id="6" name="Oval 5"/>
          <p:cNvSpPr/>
          <p:nvPr/>
        </p:nvSpPr>
        <p:spPr>
          <a:xfrm>
            <a:off x="7847232" y="3658577"/>
            <a:ext cx="1322432" cy="740641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23" name="TextBox 22"/>
          <p:cNvSpPr txBox="1"/>
          <p:nvPr/>
        </p:nvSpPr>
        <p:spPr>
          <a:xfrm>
            <a:off x="9591662" y="4679011"/>
            <a:ext cx="237395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smtClean="0"/>
              <a:t>Visina </a:t>
            </a:r>
            <a:r>
              <a:rPr lang="sr-Latn-RS"/>
              <a:t>pravougaonika u koji će biti upisana elipsa</a:t>
            </a:r>
          </a:p>
        </p:txBody>
      </p:sp>
      <p:sp>
        <p:nvSpPr>
          <p:cNvPr id="7" name="Up Arrow 6"/>
          <p:cNvSpPr/>
          <p:nvPr/>
        </p:nvSpPr>
        <p:spPr>
          <a:xfrm>
            <a:off x="10007973" y="4222501"/>
            <a:ext cx="240343" cy="42898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233" y="909831"/>
            <a:ext cx="4860005" cy="2961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38200" y="727110"/>
            <a:ext cx="10515600" cy="963578"/>
          </a:xfrm>
        </p:spPr>
        <p:txBody>
          <a:bodyPr/>
          <a:lstStyle/>
          <a:p>
            <a:r>
              <a:rPr lang="en-GB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R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 </a:t>
            </a:r>
            <a:r>
              <a:rPr lang="sr-Latn-R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elipse </a:t>
            </a:r>
            <a:r>
              <a:rPr lang="en-GB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(popunjen</a:t>
            </a:r>
            <a:r>
              <a:rPr lang="sr-Latn-R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GB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r-Latn-RS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385991" y="1825625"/>
            <a:ext cx="6916330" cy="435133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sr-Latn-RS"/>
              <a:t>import pygame</a:t>
            </a:r>
          </a:p>
          <a:p>
            <a:pPr marL="0" indent="0">
              <a:buNone/>
            </a:pPr>
            <a:r>
              <a:rPr lang="sr-Latn-RS"/>
              <a:t>pygame.init()</a:t>
            </a:r>
          </a:p>
          <a:p>
            <a:pPr marL="0" indent="0">
              <a:buNone/>
            </a:pPr>
            <a:r>
              <a:rPr lang="sr-Latn-RS"/>
              <a:t>prozor = pygame.display.set_mode((400, 400))</a:t>
            </a:r>
          </a:p>
          <a:p>
            <a:pPr marL="0" indent="0">
              <a:buNone/>
            </a:pPr>
            <a:r>
              <a:rPr lang="sr-Latn-RS"/>
              <a:t>prozor.fill(pygame.Color("white"))</a:t>
            </a:r>
          </a:p>
          <a:p>
            <a:pPr marL="0" indent="0">
              <a:buNone/>
            </a:pPr>
            <a:r>
              <a:rPr lang="sr-Latn-RS"/>
              <a:t>pygame.display.set_caption("CRTAMO ELIPSU")</a:t>
            </a:r>
          </a:p>
          <a:p>
            <a:pPr marL="0" indent="0">
              <a:buNone/>
            </a:pPr>
            <a:r>
              <a:rPr lang="sr-Latn-RS"/>
              <a:t>pygame.draw.ellipse(prozor, pygame.Color("red"), (0, 300, 200, 100))</a:t>
            </a:r>
          </a:p>
          <a:p>
            <a:pPr marL="0" indent="0">
              <a:buNone/>
            </a:pPr>
            <a:endParaRPr lang="sr-Latn-RS"/>
          </a:p>
          <a:p>
            <a:pPr marL="0" indent="0">
              <a:buNone/>
            </a:pPr>
            <a:r>
              <a:rPr lang="sr-Latn-RS"/>
              <a:t>pygame.display.update()</a:t>
            </a:r>
          </a:p>
          <a:p>
            <a:pPr marL="0" indent="0">
              <a:buNone/>
            </a:pPr>
            <a:r>
              <a:rPr lang="sr-Latn-RS"/>
              <a:t>while pygame.event.wait().type != pygame.QUIT:</a:t>
            </a:r>
          </a:p>
          <a:p>
            <a:pPr marL="0" indent="0">
              <a:buNone/>
            </a:pPr>
            <a:r>
              <a:rPr lang="sr-Latn-RS"/>
              <a:t>    pass</a:t>
            </a:r>
          </a:p>
          <a:p>
            <a:pPr marL="0" indent="0">
              <a:buNone/>
            </a:pPr>
            <a:endParaRPr lang="sr-Latn-RS"/>
          </a:p>
          <a:p>
            <a:pPr marL="0" indent="0">
              <a:buNone/>
            </a:pPr>
            <a:r>
              <a:rPr lang="sr-Latn-RS"/>
              <a:t>#pygame.time.wait(10000)</a:t>
            </a:r>
          </a:p>
          <a:p>
            <a:pPr marL="0" indent="0">
              <a:buNone/>
            </a:pPr>
            <a:r>
              <a:rPr lang="sr-Latn-RS"/>
              <a:t>pygame.quit()</a:t>
            </a:r>
          </a:p>
          <a:p>
            <a:pPr marL="0" indent="0">
              <a:buNone/>
            </a:pP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D4EF-6D69-4CD4-830D-A5C2040047F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12/31/2020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992" y="3139"/>
            <a:ext cx="3652608" cy="72397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2321" y="1646238"/>
            <a:ext cx="382905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88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38200" y="727110"/>
            <a:ext cx="10515600" cy="963578"/>
          </a:xfrm>
        </p:spPr>
        <p:txBody>
          <a:bodyPr/>
          <a:lstStyle/>
          <a:p>
            <a:r>
              <a:rPr lang="en-GB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R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 </a:t>
            </a:r>
            <a:r>
              <a:rPr lang="sr-Latn-R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elipse </a:t>
            </a:r>
            <a:r>
              <a:rPr lang="en-GB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sr-Latn-R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</a:t>
            </a:r>
            <a:r>
              <a:rPr lang="en-GB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popunjen</a:t>
            </a:r>
            <a:r>
              <a:rPr lang="sr-Latn-R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GB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r-Latn-RS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23235" y="1915319"/>
            <a:ext cx="6788553" cy="435133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sr-Latn-RS"/>
              <a:t>import pygame</a:t>
            </a:r>
          </a:p>
          <a:p>
            <a:pPr marL="0" indent="0">
              <a:buNone/>
            </a:pPr>
            <a:r>
              <a:rPr lang="sr-Latn-RS"/>
              <a:t>pygame.init()</a:t>
            </a:r>
          </a:p>
          <a:p>
            <a:pPr marL="0" indent="0">
              <a:buNone/>
            </a:pPr>
            <a:r>
              <a:rPr lang="sr-Latn-RS"/>
              <a:t>prozor = pygame.display.set_mode((400, 400))</a:t>
            </a:r>
          </a:p>
          <a:p>
            <a:pPr marL="0" indent="0">
              <a:buNone/>
            </a:pPr>
            <a:r>
              <a:rPr lang="sr-Latn-RS"/>
              <a:t>prozor.fill(pygame.Color("white"))</a:t>
            </a:r>
          </a:p>
          <a:p>
            <a:pPr marL="0" indent="0">
              <a:buNone/>
            </a:pPr>
            <a:r>
              <a:rPr lang="sr-Latn-RS"/>
              <a:t>pygame.display.set_caption("CRTAMO ELIPSU")</a:t>
            </a:r>
          </a:p>
          <a:p>
            <a:pPr marL="0" indent="0">
              <a:buNone/>
            </a:pPr>
            <a:r>
              <a:rPr lang="sr-Latn-RS"/>
              <a:t>pygame.draw.ellipse(prozor, pygame.Color("black"), (0, 0, 200, 100), 5)</a:t>
            </a:r>
          </a:p>
          <a:p>
            <a:pPr marL="0" indent="0">
              <a:buNone/>
            </a:pPr>
            <a:endParaRPr lang="sr-Latn-RS"/>
          </a:p>
          <a:p>
            <a:pPr marL="0" indent="0">
              <a:buNone/>
            </a:pPr>
            <a:r>
              <a:rPr lang="sr-Latn-RS"/>
              <a:t>pygame.display.update()</a:t>
            </a:r>
          </a:p>
          <a:p>
            <a:pPr marL="0" indent="0">
              <a:buNone/>
            </a:pPr>
            <a:r>
              <a:rPr lang="sr-Latn-RS"/>
              <a:t>while pygame.event.wait().type != pygame.QUIT:</a:t>
            </a:r>
          </a:p>
          <a:p>
            <a:pPr marL="0" indent="0">
              <a:buNone/>
            </a:pPr>
            <a:r>
              <a:rPr lang="sr-Latn-RS"/>
              <a:t>    pass</a:t>
            </a:r>
          </a:p>
          <a:p>
            <a:pPr marL="0" indent="0">
              <a:buNone/>
            </a:pPr>
            <a:endParaRPr lang="sr-Latn-RS"/>
          </a:p>
          <a:p>
            <a:pPr marL="0" indent="0">
              <a:buNone/>
            </a:pPr>
            <a:r>
              <a:rPr lang="sr-Latn-RS"/>
              <a:t>#pygame.time.wait(10000)</a:t>
            </a:r>
          </a:p>
          <a:p>
            <a:pPr marL="0" indent="0">
              <a:buNone/>
            </a:pPr>
            <a:r>
              <a:rPr lang="sr-Latn-RS"/>
              <a:t>pygame.quit()</a:t>
            </a:r>
          </a:p>
          <a:p>
            <a:pPr marL="0" indent="0">
              <a:buNone/>
            </a:pP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D4EF-6D69-4CD4-830D-A5C2040047F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12/31/2020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992" y="3139"/>
            <a:ext cx="3652608" cy="723971"/>
          </a:xfrm>
          <a:prstGeom prst="rect">
            <a:avLst/>
          </a:prstGeom>
        </p:spPr>
      </p:pic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278687" y="1943894"/>
            <a:ext cx="382905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6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 rada</a:t>
            </a:r>
            <a:endParaRPr lang="sr-Latn-RS" sz="6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sr-Latn-RS" smtClean="0"/>
              <a:t>Uvod u Pygame i instalacija</a:t>
            </a:r>
          </a:p>
          <a:p>
            <a:pPr marL="514350" indent="-514350">
              <a:buAutoNum type="arabicPeriod"/>
            </a:pPr>
            <a:r>
              <a:rPr lang="sr-Latn-RS" smtClean="0"/>
              <a:t>Koordinatni sistem i crtanje duži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sr-Latn-RS"/>
              <a:t>Crtanje pravougaonika, kvadrata i mnogouglova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sr-Latn-RS"/>
              <a:t>Crtanje krugova, elipsi i </a:t>
            </a:r>
            <a:r>
              <a:rPr lang="sr-Latn-RS" smtClean="0"/>
              <a:t>lukova</a:t>
            </a:r>
          </a:p>
          <a:p>
            <a:pPr marL="514350" indent="-514350">
              <a:buAutoNum type="arabicPeriod"/>
            </a:pPr>
            <a:r>
              <a:rPr lang="sr-Latn-RS" smtClean="0"/>
              <a:t>Struktura </a:t>
            </a:r>
            <a:r>
              <a:rPr lang="sr-Latn-RS"/>
              <a:t>Pygame </a:t>
            </a:r>
            <a:r>
              <a:rPr lang="sr-Latn-RS" smtClean="0"/>
              <a:t>programa, podešavanje boja i generisanje slučajnih vrednosti</a:t>
            </a:r>
          </a:p>
          <a:p>
            <a:pPr marL="514350" indent="-514350">
              <a:buAutoNum type="arabicPeriod"/>
            </a:pPr>
            <a:r>
              <a:rPr lang="sr-Latn-RS" smtClean="0"/>
              <a:t>Prikaz slike i ispisivanje teksta u Pygame-u </a:t>
            </a:r>
          </a:p>
          <a:p>
            <a:pPr marL="514350" indent="-514350">
              <a:buAutoNum type="arabicPeriod"/>
            </a:pP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r-Latn-RS" smtClean="0"/>
              <a:t>7. Crtanje grafike korištenjem petlji i kombinovanje raznih geometrijskih oblika</a:t>
            </a:r>
          </a:p>
          <a:p>
            <a:pPr marL="0" indent="0">
              <a:buNone/>
            </a:pPr>
            <a:r>
              <a:rPr lang="sr-Latn-RS" smtClean="0"/>
              <a:t>8. Animacije i simulacije</a:t>
            </a:r>
          </a:p>
          <a:p>
            <a:pPr marL="0" indent="0">
              <a:buNone/>
            </a:pPr>
            <a:r>
              <a:rPr lang="sr-Latn-RS" smtClean="0"/>
              <a:t>9. Jednostavne igrice</a:t>
            </a:r>
          </a:p>
          <a:p>
            <a:pPr marL="0" indent="0">
              <a:buNone/>
            </a:pPr>
            <a:r>
              <a:rPr lang="sr-Latn-RS" smtClean="0"/>
              <a:t>10. Reagovanje na događaje sa miša ili tastature</a:t>
            </a:r>
          </a:p>
          <a:p>
            <a:pPr marL="0" indent="0">
              <a:buNone/>
            </a:pPr>
            <a:r>
              <a:rPr lang="sr-Latn-RS" smtClean="0"/>
              <a:t>11.</a:t>
            </a:r>
            <a:r>
              <a:rPr lang="sr-Latn-RS"/>
              <a:t> Jednostavne </a:t>
            </a:r>
            <a:r>
              <a:rPr lang="sr-Latn-RS" smtClean="0"/>
              <a:t>igrice</a:t>
            </a:r>
          </a:p>
          <a:p>
            <a:pPr marL="0" indent="0">
              <a:buNone/>
            </a:pPr>
            <a:r>
              <a:rPr lang="sr-Latn-RS" smtClean="0"/>
              <a:t>12.</a:t>
            </a:r>
            <a:r>
              <a:rPr lang="sr-Latn-RS"/>
              <a:t> Jednostavne igrice</a:t>
            </a:r>
          </a:p>
        </p:txBody>
      </p:sp>
    </p:spTree>
    <p:extLst>
      <p:ext uri="{BB962C8B-B14F-4D97-AF65-F5344CB8AC3E}">
        <p14:creationId xmlns:p14="http://schemas.microsoft.com/office/powerpoint/2010/main" val="406136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38200" y="727110"/>
            <a:ext cx="10515600" cy="963578"/>
          </a:xfrm>
        </p:spPr>
        <p:txBody>
          <a:bodyPr/>
          <a:lstStyle/>
          <a:p>
            <a:r>
              <a:rPr lang="en-GB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R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 </a:t>
            </a:r>
            <a:r>
              <a:rPr lang="sr-Latn-R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elipse u pravougaoniku </a:t>
            </a:r>
            <a:r>
              <a:rPr lang="en-GB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sr-Latn-R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</a:t>
            </a:r>
            <a:r>
              <a:rPr lang="en-GB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popunjen</a:t>
            </a:r>
            <a:r>
              <a:rPr lang="sr-Latn-R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GB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r-Latn-RS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23235" y="1915319"/>
            <a:ext cx="6788553" cy="435133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sr-Latn-RS"/>
              <a:t>import pygame</a:t>
            </a:r>
          </a:p>
          <a:p>
            <a:pPr marL="0" indent="0">
              <a:buNone/>
            </a:pPr>
            <a:r>
              <a:rPr lang="sr-Latn-RS"/>
              <a:t>pygame.init()</a:t>
            </a:r>
          </a:p>
          <a:p>
            <a:pPr marL="0" indent="0">
              <a:buNone/>
            </a:pPr>
            <a:r>
              <a:rPr lang="sr-Latn-RS"/>
              <a:t>prozor = pygame.display.set_mode((400, 400))</a:t>
            </a:r>
          </a:p>
          <a:p>
            <a:pPr marL="0" indent="0">
              <a:buNone/>
            </a:pPr>
            <a:r>
              <a:rPr lang="sr-Latn-RS"/>
              <a:t>prozor.fill(pygame.Color("white"))</a:t>
            </a:r>
          </a:p>
          <a:p>
            <a:pPr marL="0" indent="0">
              <a:buNone/>
            </a:pPr>
            <a:r>
              <a:rPr lang="sr-Latn-RS"/>
              <a:t>pygame.display.set_caption("CRTAMO ELIPSU i PRAVOUGAONIK")</a:t>
            </a:r>
          </a:p>
          <a:p>
            <a:pPr marL="0" indent="0">
              <a:buNone/>
            </a:pPr>
            <a:r>
              <a:rPr lang="sr-Latn-RS"/>
              <a:t>pygame.draw.ellipse(prozor, pygame.Color("red"), (100, 100, 200, 100), 5)</a:t>
            </a:r>
          </a:p>
          <a:p>
            <a:pPr marL="0" indent="0">
              <a:buNone/>
            </a:pPr>
            <a:r>
              <a:rPr lang="sr-Latn-RS"/>
              <a:t>pygame.draw.rect(prozor, pygame.Color("black"), (100, 100, 200, 100), 1)</a:t>
            </a:r>
          </a:p>
          <a:p>
            <a:pPr marL="0" indent="0">
              <a:buNone/>
            </a:pPr>
            <a:endParaRPr lang="sr-Latn-RS"/>
          </a:p>
          <a:p>
            <a:pPr marL="0" indent="0">
              <a:buNone/>
            </a:pPr>
            <a:r>
              <a:rPr lang="sr-Latn-RS"/>
              <a:t>pygame.display.update()</a:t>
            </a:r>
          </a:p>
          <a:p>
            <a:pPr marL="0" indent="0">
              <a:buNone/>
            </a:pPr>
            <a:r>
              <a:rPr lang="sr-Latn-RS"/>
              <a:t>while pygame.event.wait().type != pygame.QUIT:</a:t>
            </a:r>
          </a:p>
          <a:p>
            <a:pPr marL="0" indent="0">
              <a:buNone/>
            </a:pPr>
            <a:r>
              <a:rPr lang="sr-Latn-RS"/>
              <a:t>    pass</a:t>
            </a:r>
          </a:p>
          <a:p>
            <a:pPr marL="0" indent="0">
              <a:buNone/>
            </a:pPr>
            <a:endParaRPr lang="sr-Latn-RS"/>
          </a:p>
          <a:p>
            <a:pPr marL="0" indent="0">
              <a:buNone/>
            </a:pPr>
            <a:r>
              <a:rPr lang="sr-Latn-RS"/>
              <a:t>#pygame.time.wait(10000)</a:t>
            </a:r>
          </a:p>
          <a:p>
            <a:pPr marL="0" indent="0">
              <a:buNone/>
            </a:pPr>
            <a:r>
              <a:rPr lang="sr-Latn-RS"/>
              <a:t>pygame.quit()</a:t>
            </a:r>
          </a:p>
          <a:p>
            <a:pPr marL="0" indent="0">
              <a:buNone/>
            </a:pP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D4EF-6D69-4CD4-830D-A5C2040047F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12/31/2020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992" y="3139"/>
            <a:ext cx="3652608" cy="723971"/>
          </a:xfrm>
          <a:prstGeom prst="rect">
            <a:avLst/>
          </a:prstGeom>
        </p:spPr>
      </p:pic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157757" y="1915319"/>
            <a:ext cx="382905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00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36714" y="198013"/>
            <a:ext cx="10515600" cy="813815"/>
          </a:xfrm>
        </p:spPr>
        <p:txBody>
          <a:bodyPr>
            <a:noAutofit/>
          </a:bodyPr>
          <a:lstStyle/>
          <a:p>
            <a:pPr algn="ctr"/>
            <a:r>
              <a:rPr lang="sr-Latn-RS" sz="48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NAREDBA ZA CRTANJE LUKOVA</a:t>
            </a:r>
            <a:endParaRPr lang="sr-Latn-R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0" y="1825625"/>
            <a:ext cx="12192000" cy="4351338"/>
          </a:xfrm>
        </p:spPr>
        <p:txBody>
          <a:bodyPr/>
          <a:lstStyle/>
          <a:p>
            <a:pPr marL="0" indent="0">
              <a:buNone/>
            </a:pPr>
            <a:endParaRPr lang="sr-Latn-RS" smtClean="0"/>
          </a:p>
          <a:p>
            <a:pPr marL="0" indent="0">
              <a:buNone/>
            </a:pPr>
            <a:endParaRPr lang="sr-Latn-RS"/>
          </a:p>
          <a:p>
            <a:pPr marL="0" indent="0">
              <a:buNone/>
            </a:pPr>
            <a:endParaRPr lang="sr-Latn-RS" smtClean="0"/>
          </a:p>
          <a:p>
            <a:pPr marL="0" indent="0">
              <a:buNone/>
            </a:pPr>
            <a:endParaRPr lang="sr-Latn-RS" smtClean="0"/>
          </a:p>
          <a:p>
            <a:pPr marL="0" indent="0">
              <a:buNone/>
            </a:pPr>
            <a:r>
              <a:rPr lang="en-US" sz="2200" smtClean="0"/>
              <a:t>pygame.draw.</a:t>
            </a:r>
            <a:r>
              <a:rPr lang="sr-Latn-RS" sz="2200" smtClean="0"/>
              <a:t>arc</a:t>
            </a:r>
            <a:r>
              <a:rPr lang="en-US" sz="2200" smtClean="0"/>
              <a:t>(prozor</a:t>
            </a:r>
            <a:r>
              <a:rPr lang="en-US" sz="2200"/>
              <a:t>, pygame.Color("black"), (20, 20, </a:t>
            </a:r>
            <a:r>
              <a:rPr lang="sr-Latn-RS" sz="2200"/>
              <a:t>100</a:t>
            </a:r>
            <a:r>
              <a:rPr lang="en-US" sz="2200"/>
              <a:t>, </a:t>
            </a:r>
            <a:r>
              <a:rPr lang="sr-Latn-RS" sz="2200"/>
              <a:t>100</a:t>
            </a:r>
            <a:r>
              <a:rPr lang="en-US" sz="2200"/>
              <a:t>), </a:t>
            </a:r>
            <a:r>
              <a:rPr lang="sr-Latn-RS" sz="2200" smtClean="0"/>
              <a:t>math.radians</a:t>
            </a:r>
            <a:r>
              <a:rPr lang="en-GB" sz="2200" smtClean="0"/>
              <a:t>(0),</a:t>
            </a:r>
            <a:r>
              <a:rPr lang="sr-Latn-RS" sz="2200"/>
              <a:t> math.radians</a:t>
            </a:r>
            <a:r>
              <a:rPr lang="en-GB" sz="2200" smtClean="0"/>
              <a:t>(90),</a:t>
            </a:r>
            <a:r>
              <a:rPr lang="en-US" sz="2200" smtClean="0"/>
              <a:t>5</a:t>
            </a:r>
            <a:r>
              <a:rPr lang="en-US" sz="2200"/>
              <a:t>)</a:t>
            </a:r>
          </a:p>
          <a:p>
            <a:pPr marL="0" indent="0">
              <a:buNone/>
            </a:pPr>
            <a:endParaRPr lang="sr-Latn-R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992" y="152902"/>
            <a:ext cx="3652608" cy="723971"/>
          </a:xfrm>
          <a:prstGeom prst="rect">
            <a:avLst/>
          </a:prstGeom>
        </p:spPr>
      </p:pic>
      <p:sp>
        <p:nvSpPr>
          <p:cNvPr id="11" name="Up Arrow 10"/>
          <p:cNvSpPr/>
          <p:nvPr/>
        </p:nvSpPr>
        <p:spPr>
          <a:xfrm>
            <a:off x="2370450" y="4184483"/>
            <a:ext cx="300318" cy="103542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2" name="Up Arrow 11"/>
          <p:cNvSpPr/>
          <p:nvPr/>
        </p:nvSpPr>
        <p:spPr>
          <a:xfrm>
            <a:off x="4903589" y="4309437"/>
            <a:ext cx="275258" cy="5331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4" name="Up Arrow 13"/>
          <p:cNvSpPr/>
          <p:nvPr/>
        </p:nvSpPr>
        <p:spPr>
          <a:xfrm>
            <a:off x="8601073" y="4314747"/>
            <a:ext cx="300318" cy="103542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16" name="TextBox 15"/>
          <p:cNvSpPr txBox="1"/>
          <p:nvPr/>
        </p:nvSpPr>
        <p:spPr>
          <a:xfrm>
            <a:off x="1475100" y="5327780"/>
            <a:ext cx="239133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smtClean="0"/>
              <a:t>Prozor u kom se crta mnogougao</a:t>
            </a:r>
            <a:endParaRPr lang="sr-Latn-RS"/>
          </a:p>
        </p:txBody>
      </p:sp>
      <p:sp>
        <p:nvSpPr>
          <p:cNvPr id="17" name="TextBox 16"/>
          <p:cNvSpPr txBox="1"/>
          <p:nvPr/>
        </p:nvSpPr>
        <p:spPr>
          <a:xfrm>
            <a:off x="4316072" y="5009093"/>
            <a:ext cx="239133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smtClean="0"/>
              <a:t>Boja kojom se crta</a:t>
            </a:r>
            <a:endParaRPr lang="sr-Latn-RS"/>
          </a:p>
        </p:txBody>
      </p:sp>
      <p:sp>
        <p:nvSpPr>
          <p:cNvPr id="20" name="TextBox 19"/>
          <p:cNvSpPr txBox="1"/>
          <p:nvPr/>
        </p:nvSpPr>
        <p:spPr>
          <a:xfrm>
            <a:off x="7748166" y="5414655"/>
            <a:ext cx="239133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mtClean="0"/>
              <a:t>Po</a:t>
            </a:r>
            <a:r>
              <a:rPr lang="sr-Latn-RS" smtClean="0"/>
              <a:t>četni ugao u radijanima</a:t>
            </a:r>
            <a:endParaRPr lang="sr-Latn-RS"/>
          </a:p>
        </p:txBody>
      </p:sp>
      <p:sp>
        <p:nvSpPr>
          <p:cNvPr id="21" name="Down Arrow 20"/>
          <p:cNvSpPr/>
          <p:nvPr/>
        </p:nvSpPr>
        <p:spPr>
          <a:xfrm>
            <a:off x="11657624" y="3275838"/>
            <a:ext cx="171039" cy="5611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24" name="TextBox 23"/>
          <p:cNvSpPr txBox="1"/>
          <p:nvPr/>
        </p:nvSpPr>
        <p:spPr>
          <a:xfrm>
            <a:off x="10471580" y="2676651"/>
            <a:ext cx="176444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smtClean="0"/>
              <a:t>Debljina linije</a:t>
            </a:r>
            <a:endParaRPr lang="sr-Latn-R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992" y="2104191"/>
            <a:ext cx="2706832" cy="164925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9437328" y="4703839"/>
            <a:ext cx="239133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r-Latn-RS" smtClean="0"/>
              <a:t>Krajnji ugao u radijanima</a:t>
            </a:r>
            <a:endParaRPr lang="sr-Latn-RS"/>
          </a:p>
        </p:txBody>
      </p:sp>
      <p:sp>
        <p:nvSpPr>
          <p:cNvPr id="7" name="TextBox 6"/>
          <p:cNvSpPr txBox="1"/>
          <p:nvPr/>
        </p:nvSpPr>
        <p:spPr>
          <a:xfrm>
            <a:off x="2474259" y="2307319"/>
            <a:ext cx="1237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mtClean="0"/>
              <a:t>luk</a:t>
            </a:r>
            <a:endParaRPr lang="sr-Latn-R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1024" y="921984"/>
            <a:ext cx="4753268" cy="2896131"/>
          </a:xfrm>
          <a:prstGeom prst="rect">
            <a:avLst/>
          </a:prstGeom>
        </p:spPr>
      </p:pic>
      <p:sp>
        <p:nvSpPr>
          <p:cNvPr id="8" name="Up Arrow 7"/>
          <p:cNvSpPr/>
          <p:nvPr/>
        </p:nvSpPr>
        <p:spPr>
          <a:xfrm>
            <a:off x="10278397" y="4155120"/>
            <a:ext cx="193183" cy="48423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92193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171725"/>
            <a:ext cx="10515600" cy="1112056"/>
          </a:xfrm>
        </p:spPr>
        <p:txBody>
          <a:bodyPr>
            <a:noAutofit/>
          </a:bodyPr>
          <a:lstStyle/>
          <a:p>
            <a:pPr algn="ctr"/>
            <a:r>
              <a:rPr lang="sr-Latn-R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</a:t>
            </a:r>
            <a:br>
              <a:rPr lang="sr-Latn-R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 luka</a:t>
            </a:r>
            <a:endParaRPr lang="sr-Latn-R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186612" y="1690688"/>
            <a:ext cx="6433129" cy="485178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sr-Latn-RS"/>
              <a:t>import pygame</a:t>
            </a:r>
          </a:p>
          <a:p>
            <a:pPr marL="0" indent="0">
              <a:buNone/>
            </a:pPr>
            <a:r>
              <a:rPr lang="sr-Latn-RS"/>
              <a:t>import math</a:t>
            </a:r>
          </a:p>
          <a:p>
            <a:pPr marL="0" indent="0">
              <a:buNone/>
            </a:pPr>
            <a:r>
              <a:rPr lang="sr-Latn-RS"/>
              <a:t>pygame.init()</a:t>
            </a:r>
          </a:p>
          <a:p>
            <a:pPr marL="0" indent="0">
              <a:buNone/>
            </a:pPr>
            <a:r>
              <a:rPr lang="sr-Latn-RS"/>
              <a:t>prozor = pygame.display.set_mode((500, 500))</a:t>
            </a:r>
          </a:p>
          <a:p>
            <a:pPr marL="0" indent="0">
              <a:buNone/>
            </a:pPr>
            <a:r>
              <a:rPr lang="sr-Latn-RS"/>
              <a:t>prozor.fill(pygame.Color("white"))</a:t>
            </a:r>
          </a:p>
          <a:p>
            <a:pPr marL="0" indent="0">
              <a:buNone/>
            </a:pPr>
            <a:r>
              <a:rPr lang="sr-Latn-RS"/>
              <a:t>pygame.display.set_caption("CRTAMO LUK")</a:t>
            </a:r>
          </a:p>
          <a:p>
            <a:pPr marL="0" indent="0">
              <a:buNone/>
            </a:pPr>
            <a:endParaRPr lang="sr-Latn-RS"/>
          </a:p>
          <a:p>
            <a:pPr marL="0" indent="0">
              <a:buNone/>
            </a:pPr>
            <a:r>
              <a:rPr lang="sr-Latn-RS"/>
              <a:t>pygame.draw.arc(prozor, pygame.Color("red"), (100, 100, 300, 300), math.radians(0), math.radians(90),5)</a:t>
            </a:r>
          </a:p>
          <a:p>
            <a:pPr marL="0" indent="0">
              <a:buNone/>
            </a:pPr>
            <a:endParaRPr lang="sr-Latn-RS"/>
          </a:p>
          <a:p>
            <a:pPr marL="0" indent="0">
              <a:buNone/>
            </a:pPr>
            <a:r>
              <a:rPr lang="sr-Latn-RS"/>
              <a:t>pygame.display.update()</a:t>
            </a:r>
          </a:p>
          <a:p>
            <a:pPr marL="0" indent="0">
              <a:buNone/>
            </a:pPr>
            <a:r>
              <a:rPr lang="sr-Latn-RS"/>
              <a:t>while pygame.event.wait().type != pygame.QUIT:</a:t>
            </a:r>
          </a:p>
          <a:p>
            <a:pPr marL="0" indent="0">
              <a:buNone/>
            </a:pPr>
            <a:r>
              <a:rPr lang="sr-Latn-RS"/>
              <a:t>    pass</a:t>
            </a:r>
          </a:p>
          <a:p>
            <a:pPr marL="0" indent="0">
              <a:buNone/>
            </a:pPr>
            <a:endParaRPr lang="sr-Latn-RS"/>
          </a:p>
          <a:p>
            <a:pPr marL="0" indent="0">
              <a:buNone/>
            </a:pPr>
            <a:r>
              <a:rPr lang="sr-Latn-RS"/>
              <a:t>#pygame.time.wait(10000)</a:t>
            </a:r>
          </a:p>
          <a:p>
            <a:pPr marL="0" indent="0">
              <a:buNone/>
            </a:pPr>
            <a:r>
              <a:rPr lang="sr-Latn-RS"/>
              <a:t>pygame.quit()</a:t>
            </a:r>
          </a:p>
          <a:p>
            <a:pPr marL="0" indent="0">
              <a:buNone/>
            </a:pP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D4EF-6D69-4CD4-830D-A5C2040047F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12/31/2020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992" y="152902"/>
            <a:ext cx="3652608" cy="723971"/>
          </a:xfrm>
          <a:prstGeom prst="rect">
            <a:avLst/>
          </a:prstGeom>
        </p:spPr>
      </p:pic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710019" y="1825625"/>
            <a:ext cx="410596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57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48459"/>
            <a:ext cx="10515600" cy="942229"/>
          </a:xfrm>
        </p:spPr>
        <p:txBody>
          <a:bodyPr/>
          <a:lstStyle/>
          <a:p>
            <a:r>
              <a:rPr lang="sr-Latn-RS" smtClean="0"/>
              <a:t>Zadatak: Nacrtati logo audi automobila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670176" cy="435133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sr-Latn-RS"/>
              <a:t>import </a:t>
            </a:r>
            <a:r>
              <a:rPr lang="sr-Latn-RS" smtClean="0"/>
              <a:t>pygame</a:t>
            </a:r>
            <a:endParaRPr lang="sr-Latn-RS"/>
          </a:p>
          <a:p>
            <a:pPr marL="0" indent="0">
              <a:buNone/>
            </a:pPr>
            <a:r>
              <a:rPr lang="sr-Latn-RS"/>
              <a:t>pygame.init</a:t>
            </a:r>
            <a:r>
              <a:rPr lang="sr-Latn-RS" smtClean="0"/>
              <a:t>()</a:t>
            </a:r>
            <a:endParaRPr lang="sr-Latn-RS"/>
          </a:p>
          <a:p>
            <a:pPr marL="0" indent="0">
              <a:buNone/>
            </a:pPr>
            <a:r>
              <a:rPr lang="sr-Latn-RS"/>
              <a:t>prozor = pygame.display.set_mode((500, 500</a:t>
            </a:r>
            <a:r>
              <a:rPr lang="sr-Latn-RS" smtClean="0"/>
              <a:t>))</a:t>
            </a:r>
            <a:endParaRPr lang="sr-Latn-RS"/>
          </a:p>
          <a:p>
            <a:pPr marL="0" indent="0">
              <a:buNone/>
            </a:pPr>
            <a:r>
              <a:rPr lang="sr-Latn-RS"/>
              <a:t>prozor.fill(pygame.Color("white</a:t>
            </a:r>
            <a:r>
              <a:rPr lang="sr-Latn-RS" smtClean="0"/>
              <a:t>"))</a:t>
            </a:r>
            <a:endParaRPr lang="sr-Latn-RS"/>
          </a:p>
          <a:p>
            <a:pPr marL="0" indent="0">
              <a:buNone/>
            </a:pPr>
            <a:r>
              <a:rPr lang="sr-Latn-RS"/>
              <a:t>pygame.display.set_caption("CRTAMO LOGO AUDI</a:t>
            </a:r>
            <a:r>
              <a:rPr lang="sr-Latn-RS" smtClean="0"/>
              <a:t>")</a:t>
            </a:r>
            <a:endParaRPr lang="sr-Latn-RS"/>
          </a:p>
          <a:p>
            <a:pPr marL="0" indent="0">
              <a:buNone/>
            </a:pPr>
            <a:r>
              <a:rPr lang="sr-Latn-RS"/>
              <a:t>pygame.draw.circle(prozor, pygame.Color("grey"), (100, 250), 70,10</a:t>
            </a:r>
            <a:r>
              <a:rPr lang="sr-Latn-RS" smtClean="0"/>
              <a:t>)</a:t>
            </a:r>
            <a:endParaRPr lang="sr-Latn-RS"/>
          </a:p>
          <a:p>
            <a:pPr marL="0" indent="0">
              <a:buNone/>
            </a:pPr>
            <a:r>
              <a:rPr lang="sr-Latn-RS"/>
              <a:t>pygame.draw.circle(prozor, pygame.Color("grey"), (200, 250), 70,10</a:t>
            </a:r>
            <a:r>
              <a:rPr lang="sr-Latn-RS" smtClean="0"/>
              <a:t>)</a:t>
            </a:r>
            <a:endParaRPr lang="sr-Latn-RS"/>
          </a:p>
          <a:p>
            <a:pPr marL="0" indent="0">
              <a:buNone/>
            </a:pPr>
            <a:r>
              <a:rPr lang="sr-Latn-RS"/>
              <a:t>pygame.draw.circle(prozor, pygame.Color("grey"), (300, 250), 70,10</a:t>
            </a:r>
            <a:r>
              <a:rPr lang="sr-Latn-RS" smtClean="0"/>
              <a:t>)</a:t>
            </a:r>
            <a:endParaRPr lang="sr-Latn-RS"/>
          </a:p>
          <a:p>
            <a:pPr marL="0" indent="0">
              <a:buNone/>
            </a:pPr>
            <a:r>
              <a:rPr lang="sr-Latn-RS"/>
              <a:t>pygame.draw.circle(prozor, pygame.Color("grey"), (400, 250), 70,10</a:t>
            </a:r>
            <a:r>
              <a:rPr lang="sr-Latn-RS" smtClean="0"/>
              <a:t>)</a:t>
            </a:r>
            <a:endParaRPr lang="sr-Latn-RS"/>
          </a:p>
          <a:p>
            <a:pPr marL="0" indent="0">
              <a:buNone/>
            </a:pPr>
            <a:r>
              <a:rPr lang="sr-Latn-RS" smtClean="0"/>
              <a:t>pygame.display.update()</a:t>
            </a:r>
          </a:p>
          <a:p>
            <a:pPr marL="0" indent="0">
              <a:buNone/>
            </a:pPr>
            <a:r>
              <a:rPr lang="sr-Latn-RS" smtClean="0"/>
              <a:t>while </a:t>
            </a:r>
            <a:r>
              <a:rPr lang="sr-Latn-RS"/>
              <a:t>pygame.event.wait().type!=pygame.QUIT</a:t>
            </a:r>
            <a:r>
              <a:rPr lang="sr-Latn-RS" smtClean="0"/>
              <a:t>:    </a:t>
            </a:r>
          </a:p>
          <a:p>
            <a:pPr marL="0" indent="0">
              <a:buNone/>
            </a:pPr>
            <a:r>
              <a:rPr lang="sr-Latn-RS" smtClean="0"/>
              <a:t>        pass</a:t>
            </a:r>
            <a:endParaRPr lang="sr-Latn-RS"/>
          </a:p>
          <a:p>
            <a:pPr marL="0" indent="0">
              <a:buNone/>
            </a:pPr>
            <a:r>
              <a:rPr lang="sr-Latn-RS" smtClean="0"/>
              <a:t>pygame.quit</a:t>
            </a:r>
            <a:r>
              <a:rPr lang="sr-Latn-RS"/>
              <a:t>()</a:t>
            </a:r>
          </a:p>
          <a:p>
            <a:endParaRPr lang="sr-Latn-R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710019" y="1825625"/>
            <a:ext cx="4105961" cy="4351338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2CCC0-4190-477F-B3E0-98AB9F25FBE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12/31/2020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157" y="0"/>
            <a:ext cx="3776157" cy="748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52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4626" y="887507"/>
            <a:ext cx="6454963" cy="579662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sr-Latn-RS" sz="8000" dirty="0"/>
              <a:t>Zadatak br</a:t>
            </a:r>
            <a:r>
              <a:rPr lang="sr-Latn-RS" sz="8000"/>
              <a:t>. </a:t>
            </a:r>
            <a:r>
              <a:rPr lang="sr-Latn-RS" sz="8000" smtClean="0"/>
              <a:t>: </a:t>
            </a:r>
          </a:p>
          <a:p>
            <a:pPr marL="0" indent="0">
              <a:buNone/>
            </a:pPr>
            <a:r>
              <a:rPr lang="sr-Latn-RS" sz="8000" smtClean="0"/>
              <a:t>U PyGame prozoru nacrtati </a:t>
            </a:r>
            <a:r>
              <a:rPr lang="en-GB" sz="8000" smtClean="0"/>
              <a:t>koncentri</a:t>
            </a:r>
            <a:r>
              <a:rPr lang="sr-Latn-RS" sz="8000"/>
              <a:t>č</a:t>
            </a:r>
            <a:r>
              <a:rPr lang="en-GB" sz="8000" smtClean="0"/>
              <a:t>ne kvadrate i krugove</a:t>
            </a:r>
            <a:endParaRPr lang="sr-Latn-RS" sz="8000" smtClean="0"/>
          </a:p>
          <a:p>
            <a:pPr marL="0" indent="0">
              <a:buNone/>
            </a:pPr>
            <a:endParaRPr lang="sr-Latn-RS" smtClean="0"/>
          </a:p>
          <a:p>
            <a:pPr marL="0" indent="0">
              <a:buNone/>
            </a:pPr>
            <a:r>
              <a:rPr lang="sr-Latn-RS" sz="5600"/>
              <a:t>import pygame</a:t>
            </a:r>
          </a:p>
          <a:p>
            <a:pPr marL="0" indent="0">
              <a:buNone/>
            </a:pPr>
            <a:r>
              <a:rPr lang="sr-Latn-RS" sz="5600"/>
              <a:t>pygame.init()</a:t>
            </a:r>
          </a:p>
          <a:p>
            <a:pPr marL="0" indent="0">
              <a:buNone/>
            </a:pPr>
            <a:r>
              <a:rPr lang="sr-Latn-RS" sz="5600"/>
              <a:t>prozor = pygame.display.set_mode((500, 500))</a:t>
            </a:r>
          </a:p>
          <a:p>
            <a:pPr marL="0" indent="0">
              <a:buNone/>
            </a:pPr>
            <a:r>
              <a:rPr lang="sr-Latn-RS" sz="5600"/>
              <a:t>prozor.fill(pygame.Color("white"))</a:t>
            </a:r>
          </a:p>
          <a:p>
            <a:pPr marL="0" indent="0">
              <a:buNone/>
            </a:pPr>
            <a:r>
              <a:rPr lang="sr-Latn-RS" sz="5600"/>
              <a:t>pygame.display.set_caption("CRTAMO KONCENTRICNE KRUGOVE i KVADRATE")</a:t>
            </a:r>
          </a:p>
          <a:p>
            <a:pPr marL="0" indent="0">
              <a:buNone/>
            </a:pPr>
            <a:r>
              <a:rPr lang="sr-Latn-RS" sz="5600"/>
              <a:t>pygame.draw.ellipse(prozor, pygame.Color("red"), (0, 0, 500, 500))</a:t>
            </a:r>
          </a:p>
          <a:p>
            <a:pPr marL="0" indent="0">
              <a:buNone/>
            </a:pPr>
            <a:r>
              <a:rPr lang="sr-Latn-RS" sz="5600"/>
              <a:t>pygame.draw.rect(prozor, pygame.Color("black"), (0, 0, 500, 500),5)</a:t>
            </a:r>
          </a:p>
          <a:p>
            <a:pPr marL="0" indent="0">
              <a:buNone/>
            </a:pPr>
            <a:endParaRPr lang="sr-Latn-RS" sz="5600"/>
          </a:p>
          <a:p>
            <a:pPr marL="0" indent="0">
              <a:buNone/>
            </a:pPr>
            <a:r>
              <a:rPr lang="sr-Latn-RS" sz="5600"/>
              <a:t>pygame.draw.ellipse(prozor, pygame.Color("blue"), (100, 100, 300, 300))</a:t>
            </a:r>
          </a:p>
          <a:p>
            <a:pPr marL="0" indent="0">
              <a:buNone/>
            </a:pPr>
            <a:r>
              <a:rPr lang="sr-Latn-RS" sz="5600"/>
              <a:t>pygame.draw.rect(prozor, pygame.Color("black"), (100, 100, 300, 300),3)</a:t>
            </a:r>
          </a:p>
          <a:p>
            <a:pPr marL="0" indent="0">
              <a:buNone/>
            </a:pPr>
            <a:endParaRPr lang="sr-Latn-RS" sz="5600"/>
          </a:p>
          <a:p>
            <a:pPr marL="0" indent="0">
              <a:buNone/>
            </a:pPr>
            <a:r>
              <a:rPr lang="sr-Latn-RS" sz="5600"/>
              <a:t>pygame.draw.ellipse(prozor, pygame.Color("green"), (200, 200, 100, 100))</a:t>
            </a:r>
          </a:p>
          <a:p>
            <a:pPr marL="0" indent="0">
              <a:buNone/>
            </a:pPr>
            <a:r>
              <a:rPr lang="sr-Latn-RS" sz="5600"/>
              <a:t>pygame.draw.rect(prozor, pygame.Color("black"), (200, 200, 100, 100),3)</a:t>
            </a:r>
          </a:p>
          <a:p>
            <a:pPr marL="0" indent="0">
              <a:buNone/>
            </a:pPr>
            <a:endParaRPr lang="sr-Latn-RS" sz="5600"/>
          </a:p>
          <a:p>
            <a:pPr marL="0" indent="0">
              <a:buNone/>
            </a:pPr>
            <a:r>
              <a:rPr lang="sr-Latn-RS" sz="5600"/>
              <a:t>pygame.display.update()</a:t>
            </a:r>
          </a:p>
          <a:p>
            <a:pPr marL="0" indent="0">
              <a:buNone/>
            </a:pPr>
            <a:r>
              <a:rPr lang="sr-Latn-RS" sz="5600"/>
              <a:t>while pygame.event.wait().type != pygame.QUIT:</a:t>
            </a:r>
          </a:p>
          <a:p>
            <a:pPr marL="0" indent="0">
              <a:buNone/>
            </a:pPr>
            <a:r>
              <a:rPr lang="sr-Latn-RS" sz="5600"/>
              <a:t>    pass</a:t>
            </a:r>
          </a:p>
          <a:p>
            <a:pPr marL="0" indent="0">
              <a:buNone/>
            </a:pPr>
            <a:r>
              <a:rPr lang="sr-Latn-RS" sz="5600" smtClean="0"/>
              <a:t>pygame.quit</a:t>
            </a:r>
            <a:r>
              <a:rPr lang="sr-Latn-RS" sz="5600"/>
              <a:t>()</a:t>
            </a:r>
          </a:p>
          <a:p>
            <a:pPr marL="0" indent="0">
              <a:buNone/>
            </a:pPr>
            <a:endParaRPr lang="sr-Latn-RS" dirty="0"/>
          </a:p>
          <a:p>
            <a:pPr lvl="1"/>
            <a:endParaRPr lang="sr-Latn-RS" dirty="0"/>
          </a:p>
          <a:p>
            <a:pPr marL="457200" lvl="1" indent="0">
              <a:buNone/>
            </a:pPr>
            <a:endParaRPr lang="sr-Latn-RS" smtClean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157" y="0"/>
            <a:ext cx="3776157" cy="748459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710019" y="1825625"/>
            <a:ext cx="410596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54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387082" y="-278705"/>
            <a:ext cx="10515600" cy="1112056"/>
          </a:xfrm>
        </p:spPr>
        <p:txBody>
          <a:bodyPr>
            <a:noAutofit/>
          </a:bodyPr>
          <a:lstStyle/>
          <a:p>
            <a:pPr algn="ctr"/>
            <a:r>
              <a:rPr lang="sr-Latn-R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</a:t>
            </a:r>
            <a:br>
              <a:rPr lang="sr-Latn-R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R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 4 luka koji prave pun krug</a:t>
            </a:r>
            <a:endParaRPr lang="sr-Latn-R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186612" y="922079"/>
            <a:ext cx="6433129" cy="5799395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sr-Latn-RS" sz="4300"/>
              <a:t>import pygame</a:t>
            </a:r>
          </a:p>
          <a:p>
            <a:pPr marL="0" indent="0">
              <a:buNone/>
            </a:pPr>
            <a:r>
              <a:rPr lang="sr-Latn-RS" sz="4300"/>
              <a:t>import math</a:t>
            </a:r>
          </a:p>
          <a:p>
            <a:pPr marL="0" indent="0">
              <a:buNone/>
            </a:pPr>
            <a:r>
              <a:rPr lang="sr-Latn-RS" sz="4300"/>
              <a:t>pygame.init()</a:t>
            </a:r>
          </a:p>
          <a:p>
            <a:pPr marL="0" indent="0">
              <a:buNone/>
            </a:pPr>
            <a:r>
              <a:rPr lang="sr-Latn-RS" sz="4300"/>
              <a:t>prozor = pygame.display.set_mode((500, 500))</a:t>
            </a:r>
          </a:p>
          <a:p>
            <a:pPr marL="0" indent="0">
              <a:buNone/>
            </a:pPr>
            <a:r>
              <a:rPr lang="sr-Latn-RS" sz="4300"/>
              <a:t>prozor.fill(pygame.Color("white"))</a:t>
            </a:r>
          </a:p>
          <a:p>
            <a:pPr marL="0" indent="0">
              <a:buNone/>
            </a:pPr>
            <a:r>
              <a:rPr lang="sr-Latn-RS" sz="4300"/>
              <a:t>pygame.display.set_caption("CRTAMO 4 LUKA ")</a:t>
            </a:r>
          </a:p>
          <a:p>
            <a:pPr marL="0" indent="0">
              <a:buNone/>
            </a:pPr>
            <a:endParaRPr lang="sr-Latn-RS" sz="4300"/>
          </a:p>
          <a:p>
            <a:pPr marL="0" indent="0">
              <a:buNone/>
            </a:pPr>
            <a:r>
              <a:rPr lang="sr-Latn-RS" sz="4300"/>
              <a:t>pygame.draw.arc(prozor, pygame.Color("red"), (100, 100, 300, 300), math.radians(0), math.radians(90),5)</a:t>
            </a:r>
          </a:p>
          <a:p>
            <a:pPr marL="0" indent="0">
              <a:buNone/>
            </a:pPr>
            <a:r>
              <a:rPr lang="sr-Latn-RS" sz="4300"/>
              <a:t>pygame.draw.arc(prozor, pygame.Color("green"), (100, 100, 300, 300), math.radians(90), math.radians(180),5)</a:t>
            </a:r>
          </a:p>
          <a:p>
            <a:pPr marL="0" indent="0">
              <a:buNone/>
            </a:pPr>
            <a:r>
              <a:rPr lang="sr-Latn-RS" sz="4300"/>
              <a:t>pygame.draw.arc(prozor, pygame.Color("blue"), (100, 100, 300, 300), math.radians(180), math.radians(270),5)</a:t>
            </a:r>
          </a:p>
          <a:p>
            <a:pPr marL="0" indent="0">
              <a:buNone/>
            </a:pPr>
            <a:r>
              <a:rPr lang="sr-Latn-RS" sz="4300"/>
              <a:t>pygame.draw.arc(prozor, pygame.Color("grey"), (100, 100, 300, 300), math.radians(270), math.radians(360),5)</a:t>
            </a:r>
          </a:p>
          <a:p>
            <a:pPr marL="0" indent="0">
              <a:buNone/>
            </a:pPr>
            <a:endParaRPr lang="sr-Latn-RS" sz="4300"/>
          </a:p>
          <a:p>
            <a:pPr marL="0" indent="0">
              <a:buNone/>
            </a:pPr>
            <a:r>
              <a:rPr lang="sr-Latn-RS" sz="4300"/>
              <a:t>pygame.display.update()</a:t>
            </a:r>
          </a:p>
          <a:p>
            <a:pPr marL="0" indent="0">
              <a:buNone/>
            </a:pPr>
            <a:r>
              <a:rPr lang="sr-Latn-RS" sz="4300"/>
              <a:t>while pygame.event.wait().type != pygame.QUIT:</a:t>
            </a:r>
          </a:p>
          <a:p>
            <a:pPr marL="0" indent="0">
              <a:buNone/>
            </a:pPr>
            <a:r>
              <a:rPr lang="sr-Latn-RS" sz="4300"/>
              <a:t>    pass</a:t>
            </a:r>
          </a:p>
          <a:p>
            <a:pPr marL="0" indent="0">
              <a:buNone/>
            </a:pPr>
            <a:endParaRPr lang="sr-Latn-RS" sz="4300"/>
          </a:p>
          <a:p>
            <a:pPr marL="0" indent="0">
              <a:buNone/>
            </a:pPr>
            <a:r>
              <a:rPr lang="sr-Latn-RS" sz="4300" smtClean="0"/>
              <a:t>pygame.quit</a:t>
            </a:r>
            <a:r>
              <a:rPr lang="sr-Latn-RS" sz="4300"/>
              <a:t>()</a:t>
            </a:r>
          </a:p>
          <a:p>
            <a:pPr marL="0" indent="0">
              <a:buNone/>
            </a:pP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6D4EF-6D69-4CD4-830D-A5C2040047F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12/31/2020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RS" smtClean="0">
                <a:solidFill>
                  <a:prstClr val="black">
                    <a:tint val="75000"/>
                  </a:prstClr>
                </a:solidFill>
              </a:rPr>
              <a:t>Nastavnik Informatike i računarstva dipl.ing. Sead Gicić</a:t>
            </a:r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F8C26-29A3-4591-9064-23FE9B9A32C8}" type="slidenum">
              <a:rPr lang="sr-Latn-RS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sr-Latn-R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992" y="152902"/>
            <a:ext cx="3195408" cy="633351"/>
          </a:xfrm>
          <a:prstGeom prst="rect">
            <a:avLst/>
          </a:prstGeom>
        </p:spPr>
      </p:pic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888773" y="1266321"/>
            <a:ext cx="4643863" cy="4921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81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Zadatak br</a:t>
            </a:r>
            <a:r>
              <a:rPr lang="sr-Latn-RS"/>
              <a:t>. </a:t>
            </a:r>
            <a:r>
              <a:rPr lang="sr-Latn-RS" smtClean="0"/>
              <a:t>2</a:t>
            </a:r>
            <a:endParaRPr lang="sr-Latn-RS" dirty="0"/>
          </a:p>
          <a:p>
            <a:pPr lvl="1"/>
            <a:r>
              <a:rPr lang="sr-Latn-RS" smtClean="0"/>
              <a:t>U PyGame prozoru nacrtati WI FI znak</a:t>
            </a:r>
            <a:endParaRPr lang="sr-Latn-RS" dirty="0"/>
          </a:p>
          <a:p>
            <a:pPr lvl="1"/>
            <a:endParaRPr lang="sr-Latn-RS" dirty="0"/>
          </a:p>
          <a:p>
            <a:pPr marL="457200" lvl="1" indent="0">
              <a:buNone/>
            </a:pPr>
            <a:endParaRPr lang="sr-Latn-RS" smtClean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710019" y="1825625"/>
            <a:ext cx="410596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69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Zadatak br</a:t>
            </a:r>
            <a:r>
              <a:rPr lang="sr-Latn-RS"/>
              <a:t>. </a:t>
            </a:r>
            <a:r>
              <a:rPr lang="sr-Latn-RS" smtClean="0"/>
              <a:t>2</a:t>
            </a:r>
            <a:endParaRPr lang="sr-Latn-RS" dirty="0"/>
          </a:p>
          <a:p>
            <a:pPr lvl="1"/>
            <a:r>
              <a:rPr lang="sr-Latn-RS" smtClean="0"/>
              <a:t>U PyGame prozoru nacrtati dugu</a:t>
            </a:r>
            <a:endParaRPr lang="sr-Latn-RS" dirty="0"/>
          </a:p>
          <a:p>
            <a:pPr lvl="1"/>
            <a:endParaRPr lang="sr-Latn-RS" dirty="0"/>
          </a:p>
          <a:p>
            <a:pPr marL="457200" lvl="1" indent="0">
              <a:buNone/>
            </a:pPr>
            <a:endParaRPr lang="sr-Latn-RS" smtClean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5190054" cy="1028702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690606" y="1825625"/>
            <a:ext cx="4144787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12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Zadatak br</a:t>
            </a:r>
            <a:r>
              <a:rPr lang="sr-Latn-RS"/>
              <a:t>. </a:t>
            </a:r>
            <a:r>
              <a:rPr lang="sr-Latn-RS" smtClean="0"/>
              <a:t>2</a:t>
            </a:r>
            <a:endParaRPr lang="sr-Latn-RS" dirty="0"/>
          </a:p>
          <a:p>
            <a:pPr lvl="1"/>
            <a:r>
              <a:rPr lang="sr-Latn-RS" smtClean="0"/>
              <a:t>U PyGame prozoru nacrtati 3 paralelna jajeta</a:t>
            </a:r>
            <a:endParaRPr lang="sr-Latn-RS" dirty="0"/>
          </a:p>
          <a:p>
            <a:pPr lvl="1"/>
            <a:endParaRPr lang="sr-Latn-RS" dirty="0"/>
          </a:p>
          <a:p>
            <a:pPr marL="457200" lvl="1" indent="0">
              <a:buNone/>
            </a:pPr>
            <a:endParaRPr lang="sr-Latn-RS" smtClean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3742255" cy="74173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3954" y="1690688"/>
            <a:ext cx="4781550" cy="506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70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9763FA5-B9BF-4F0F-A2E7-19636413BA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5422" y="1825625"/>
            <a:ext cx="5181600" cy="4351338"/>
          </a:xfrm>
        </p:spPr>
        <p:txBody>
          <a:bodyPr>
            <a:normAutofit/>
          </a:bodyPr>
          <a:lstStyle/>
          <a:p>
            <a:r>
              <a:rPr lang="sr-Latn-RS" dirty="0"/>
              <a:t>Zadatak br</a:t>
            </a:r>
            <a:r>
              <a:rPr lang="sr-Latn-RS"/>
              <a:t>. </a:t>
            </a:r>
            <a:r>
              <a:rPr lang="sr-Latn-RS" smtClean="0"/>
              <a:t>2</a:t>
            </a:r>
            <a:endParaRPr lang="sr-Latn-RS" dirty="0"/>
          </a:p>
          <a:p>
            <a:pPr lvl="1"/>
            <a:r>
              <a:rPr lang="sr-Latn-RS" smtClean="0"/>
              <a:t>U PyGame prozoru nacrtati dugu, oblak, Sunce i brdo sa pozadinom u boji neba</a:t>
            </a:r>
            <a:endParaRPr lang="sr-Latn-RS" dirty="0"/>
          </a:p>
          <a:p>
            <a:pPr lvl="1"/>
            <a:endParaRPr lang="sr-Latn-RS" dirty="0"/>
          </a:p>
          <a:p>
            <a:pPr marL="457200" lvl="1" indent="0">
              <a:buNone/>
            </a:pPr>
            <a:endParaRPr lang="sr-Latn-RS" smtClean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4" y="436114"/>
            <a:ext cx="3742255" cy="74173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7022" y="324970"/>
            <a:ext cx="5734050" cy="601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52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907" y="900953"/>
            <a:ext cx="10515600" cy="875413"/>
          </a:xfrm>
        </p:spPr>
        <p:txBody>
          <a:bodyPr/>
          <a:lstStyle/>
          <a:p>
            <a:r>
              <a:rPr lang="sr-Latn-RS" smtClean="0"/>
              <a:t>Domaći zadatak</a:t>
            </a:r>
            <a:endParaRPr lang="sr-Latn-RS"/>
          </a:p>
        </p:txBody>
      </p:sp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29763FA5-B9BF-4F0F-A2E7-19636413BA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9020" y="1776366"/>
            <a:ext cx="5514805" cy="46630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smtClean="0"/>
              <a:t>Zadatak br. 1: </a:t>
            </a:r>
          </a:p>
          <a:p>
            <a:pPr marL="0" indent="0">
              <a:buNone/>
            </a:pPr>
            <a:r>
              <a:rPr lang="sr-Latn-RS" smtClean="0"/>
              <a:t>U PyGame prozoru nacrtati tortu sa 3 sprata</a:t>
            </a:r>
          </a:p>
          <a:p>
            <a:pPr marL="0" indent="0">
              <a:buNone/>
            </a:pPr>
            <a:endParaRPr lang="sr-Latn-RS" smtClean="0"/>
          </a:p>
          <a:p>
            <a:pPr marL="0" indent="0">
              <a:buNone/>
            </a:pPr>
            <a:endParaRPr lang="sr-Latn-RS" dirty="0"/>
          </a:p>
          <a:p>
            <a:pPr marL="457200" lvl="1" indent="0">
              <a:buNone/>
            </a:pPr>
            <a:endParaRPr lang="sr-Latn-RS" dirty="0"/>
          </a:p>
          <a:p>
            <a:pPr marL="457200" lvl="1" indent="0">
              <a:buNone/>
            </a:pPr>
            <a:endParaRPr lang="sr-Latn-RS" smtClean="0"/>
          </a:p>
        </p:txBody>
      </p:sp>
      <p:pic>
        <p:nvPicPr>
          <p:cNvPr id="5" name="Picture 4">
            <a:extLst>
              <a:ext uri="{FF2B5EF4-FFF2-40B4-BE49-F238E27FC236}">
                <a16:creationId xmlns="" xmlns:a16="http://schemas.microsoft.com/office/drawing/2014/main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021" y="10461"/>
            <a:ext cx="3397556" cy="673418"/>
          </a:xfrm>
          <a:prstGeom prst="rect">
            <a:avLst/>
          </a:prstGeom>
        </p:spPr>
      </p:pic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529589" y="1980172"/>
            <a:ext cx="410596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997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34913"/>
            <a:ext cx="10515600" cy="1325563"/>
          </a:xfrm>
        </p:spPr>
        <p:txBody>
          <a:bodyPr/>
          <a:lstStyle/>
          <a:p>
            <a:pPr algn="ctr"/>
            <a:r>
              <a:rPr lang="sr-Latn-R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Pydroid – aplikacija u androidu za python i pygame</a:t>
            </a:r>
            <a:endParaRPr lang="sr-Latn-R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160476"/>
            <a:ext cx="5181600" cy="4351338"/>
          </a:xfrm>
        </p:spPr>
        <p:txBody>
          <a:bodyPr/>
          <a:lstStyle/>
          <a:p>
            <a:r>
              <a:rPr lang="sr-Latn-RS" smtClean="0"/>
              <a:t>Preuzima se sa play prodavnice</a:t>
            </a:r>
          </a:p>
          <a:p>
            <a:pPr marL="0" indent="0">
              <a:buNone/>
            </a:pPr>
            <a:endParaRPr lang="sr-Latn-RS" smtClean="0"/>
          </a:p>
          <a:p>
            <a:r>
              <a:rPr lang="sr-Latn-RS" smtClean="0"/>
              <a:t>Samo početni deo python/pyagame programa se razlikuje</a:t>
            </a:r>
            <a:endParaRPr lang="sr-Latn-R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9186" y="1825625"/>
            <a:ext cx="2447627" cy="4351338"/>
          </a:xfr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992" y="152902"/>
            <a:ext cx="3513655" cy="696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6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111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r-Latn-RS" sz="6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Primer u Pydroid-u</a:t>
            </a:r>
            <a:endParaRPr lang="sr-Latn-RS" sz="6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532965"/>
            <a:ext cx="6517342" cy="516367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sr-Latn-RS" sz="1400"/>
              <a:t>import pygame_sdl2</a:t>
            </a:r>
          </a:p>
          <a:p>
            <a:pPr marL="0" indent="0">
              <a:buNone/>
            </a:pPr>
            <a:r>
              <a:rPr lang="sr-Latn-RS" sz="1400"/>
              <a:t>pygame_sdl2.import_as_pygame()</a:t>
            </a:r>
          </a:p>
          <a:p>
            <a:pPr marL="0" indent="0">
              <a:buNone/>
            </a:pPr>
            <a:r>
              <a:rPr lang="sr-Latn-RS" sz="1400"/>
              <a:t>import sys</a:t>
            </a:r>
          </a:p>
          <a:p>
            <a:pPr marL="0" indent="0">
              <a:buNone/>
            </a:pPr>
            <a:r>
              <a:rPr lang="sr-Latn-RS" sz="1400"/>
              <a:t>import pygame</a:t>
            </a:r>
          </a:p>
          <a:p>
            <a:pPr marL="0" indent="0">
              <a:buNone/>
            </a:pPr>
            <a:r>
              <a:rPr lang="sr-Latn-RS" sz="1400"/>
              <a:t>from pygame.locals import</a:t>
            </a:r>
            <a:r>
              <a:rPr lang="sr-Latn-RS" sz="1400" smtClean="0"/>
              <a:t>*</a:t>
            </a:r>
            <a:endParaRPr lang="sr-Latn-RS" sz="1400"/>
          </a:p>
          <a:p>
            <a:pPr marL="0" indent="0">
              <a:buNone/>
            </a:pPr>
            <a:endParaRPr lang="sr-Latn-RS" sz="1400" smtClean="0"/>
          </a:p>
          <a:p>
            <a:pPr marL="0" indent="0">
              <a:buNone/>
            </a:pPr>
            <a:r>
              <a:rPr lang="sr-Latn-RS" sz="1400" smtClean="0"/>
              <a:t>pygame.init</a:t>
            </a:r>
            <a:r>
              <a:rPr lang="sr-Latn-RS" sz="1400"/>
              <a:t>()</a:t>
            </a:r>
          </a:p>
          <a:p>
            <a:pPr marL="0" indent="0">
              <a:buNone/>
            </a:pPr>
            <a:r>
              <a:rPr lang="sr-Latn-RS" sz="1400"/>
              <a:t>prozor=pygame.display.set_mode((720,1480))</a:t>
            </a:r>
          </a:p>
          <a:p>
            <a:pPr marL="0" indent="0">
              <a:buNone/>
            </a:pPr>
            <a:r>
              <a:rPr lang="sr-Latn-RS" sz="1400" smtClean="0"/>
              <a:t>while True:</a:t>
            </a:r>
          </a:p>
          <a:p>
            <a:pPr marL="0" indent="0">
              <a:buNone/>
            </a:pPr>
            <a:r>
              <a:rPr lang="sr-Latn-RS" sz="1400"/>
              <a:t> </a:t>
            </a:r>
            <a:r>
              <a:rPr lang="sr-Latn-RS" sz="1400" smtClean="0"/>
              <a:t>     	prozor.fill</a:t>
            </a:r>
            <a:r>
              <a:rPr lang="sr-Latn-RS" sz="1400"/>
              <a:t>((0,255,0))</a:t>
            </a:r>
          </a:p>
          <a:p>
            <a:pPr marL="0" indent="0">
              <a:buNone/>
            </a:pPr>
            <a:r>
              <a:rPr lang="sr-Latn-RS" sz="1400"/>
              <a:t>	</a:t>
            </a:r>
            <a:r>
              <a:rPr lang="sr-Latn-RS" sz="1400" smtClean="0"/>
              <a:t>pygame.draw.line(prozor,pygame.Color</a:t>
            </a:r>
            <a:r>
              <a:rPr lang="sr-Latn-RS" sz="1400"/>
              <a:t>("red"),(0,0),(720,1480),3)</a:t>
            </a:r>
          </a:p>
          <a:p>
            <a:pPr marL="0" indent="0">
              <a:buNone/>
            </a:pPr>
            <a:r>
              <a:rPr lang="sr-Latn-RS" sz="1400"/>
              <a:t>	</a:t>
            </a:r>
            <a:r>
              <a:rPr lang="sr-Latn-RS" sz="1400" smtClean="0"/>
              <a:t>pygame.draw.line(prozor,pygame.Color</a:t>
            </a:r>
            <a:r>
              <a:rPr lang="sr-Latn-RS" sz="1400"/>
              <a:t>("red"),(720,0),(0,1480),3)</a:t>
            </a:r>
          </a:p>
          <a:p>
            <a:pPr marL="0" indent="0">
              <a:buNone/>
            </a:pPr>
            <a:r>
              <a:rPr lang="sr-Latn-RS" sz="1400" smtClean="0"/>
              <a:t>pygame.draw.rect(prozor</a:t>
            </a:r>
            <a:r>
              <a:rPr lang="sr-Latn-RS" sz="1400"/>
              <a:t>, pygame.Color("red"),(50,50,300,300),5)</a:t>
            </a:r>
          </a:p>
          <a:p>
            <a:pPr marL="0" indent="0">
              <a:buNone/>
            </a:pPr>
            <a:endParaRPr lang="sr-Latn-RS" sz="1400"/>
          </a:p>
          <a:p>
            <a:pPr marL="0" indent="0">
              <a:buNone/>
            </a:pPr>
            <a:r>
              <a:rPr lang="sr-Latn-RS" sz="1400" smtClean="0"/>
              <a:t>pygame.display.update</a:t>
            </a:r>
            <a:r>
              <a:rPr lang="sr-Latn-RS" sz="1400"/>
              <a:t>()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4566" y="1825625"/>
            <a:ext cx="2116867" cy="4351338"/>
          </a:xfr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992" y="152902"/>
            <a:ext cx="3513655" cy="696429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385992" y="1197545"/>
            <a:ext cx="3240742" cy="220456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98549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5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Komande za instalaciju PyGame</a:t>
            </a:r>
            <a:endParaRPr lang="sr-Latn-RS" sz="5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r-Latn-RS" smtClean="0"/>
              <a:t> </a:t>
            </a:r>
            <a:endParaRPr lang="en-GB" smtClean="0"/>
          </a:p>
          <a:p>
            <a:pPr marL="0" indent="0">
              <a:buNone/>
            </a:pPr>
            <a:r>
              <a:rPr lang="en-GB" sz="6000" b="1" smtClean="0"/>
              <a:t> </a:t>
            </a:r>
            <a:r>
              <a:rPr lang="sr-Latn-RS" sz="6000" b="1" smtClean="0"/>
              <a:t>	</a:t>
            </a:r>
            <a:r>
              <a:rPr lang="sr-Latn-RS" sz="6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pip3 </a:t>
            </a:r>
            <a:r>
              <a:rPr lang="sr-Latn-RS" sz="6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install pygame</a:t>
            </a:r>
            <a:endParaRPr lang="sr-Latn-RS" sz="6000" b="1" smtClean="0"/>
          </a:p>
          <a:p>
            <a:pPr marL="0" indent="0">
              <a:buNone/>
            </a:pPr>
            <a:r>
              <a:rPr lang="sr-Latn-RS" sz="6000" b="1"/>
              <a:t>	</a:t>
            </a:r>
            <a:endParaRPr lang="sr-Latn-RS" sz="6000" b="1" smtClean="0"/>
          </a:p>
          <a:p>
            <a:pPr marL="0" indent="0">
              <a:buNone/>
            </a:pPr>
            <a:r>
              <a:rPr lang="sr-Latn-RS" sz="6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sr-Latn-RS" sz="6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py -3 -m pip install pygame</a:t>
            </a:r>
          </a:p>
          <a:p>
            <a:pPr marL="0" indent="0">
              <a:buNone/>
            </a:pPr>
            <a:endParaRPr lang="sr-Latn-RS" sz="60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sr-Latn-RS" sz="6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RS" sz="6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	py -m </a:t>
            </a:r>
            <a:r>
              <a:rPr lang="sr-Latn-RS" sz="6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pip install pygame</a:t>
            </a:r>
            <a:endParaRPr lang="sr-Latn-RS" sz="60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sr-Latn-RS" sz="6000" b="1" smtClean="0"/>
          </a:p>
          <a:p>
            <a:pPr marL="0" indent="0">
              <a:buNone/>
            </a:pPr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9800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5695"/>
            <a:ext cx="10515600" cy="1089930"/>
          </a:xfrm>
        </p:spPr>
        <p:txBody>
          <a:bodyPr>
            <a:normAutofit/>
          </a:bodyPr>
          <a:lstStyle/>
          <a:p>
            <a:pPr algn="ctr"/>
            <a:r>
              <a:rPr lang="sr-Latn-R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Šta je PIP?</a:t>
            </a:r>
            <a:endParaRPr lang="sr-Latn-R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3944" y="1825625"/>
            <a:ext cx="4958366" cy="4351338"/>
          </a:xfrm>
        </p:spPr>
        <p:txBody>
          <a:bodyPr/>
          <a:lstStyle/>
          <a:p>
            <a:pPr marL="0" indent="0">
              <a:buNone/>
            </a:pPr>
            <a:r>
              <a:rPr lang="sr-Latn-RS" smtClean="0"/>
              <a:t>PIP je softverski menadžer za instalaciju Python paketa(biblioteka) </a:t>
            </a:r>
          </a:p>
          <a:p>
            <a:pPr marL="0" indent="0">
              <a:buNone/>
            </a:pPr>
            <a:r>
              <a:rPr lang="sr-Latn-RS" smtClean="0"/>
              <a:t>kao npr.</a:t>
            </a:r>
            <a:r>
              <a:rPr lang="en-GB" smtClean="0"/>
              <a:t> </a:t>
            </a:r>
            <a:r>
              <a:rPr lang="sr-Latn-RS" smtClean="0"/>
              <a:t>PyGame  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r-Latn-RS" smtClean="0"/>
              <a:t>Naredba</a:t>
            </a:r>
          </a:p>
          <a:p>
            <a:pPr marL="0" indent="0">
              <a:buNone/>
            </a:pPr>
            <a:r>
              <a:rPr lang="sr-Latn-RS" smtClean="0">
                <a:solidFill>
                  <a:srgbClr val="FF0000"/>
                </a:solidFill>
              </a:rPr>
              <a:t>        pip –version</a:t>
            </a:r>
          </a:p>
          <a:p>
            <a:pPr marL="0" indent="0">
              <a:buNone/>
            </a:pPr>
            <a:r>
              <a:rPr lang="sr-Latn-RS" smtClean="0"/>
              <a:t>proverava verziju pip</a:t>
            </a:r>
          </a:p>
          <a:p>
            <a:r>
              <a:rPr lang="sr-Latn-RS"/>
              <a:t>Naredba</a:t>
            </a:r>
          </a:p>
          <a:p>
            <a:pPr marL="0" indent="0">
              <a:buNone/>
            </a:pPr>
            <a:r>
              <a:rPr lang="sr-Latn-RS">
                <a:solidFill>
                  <a:srgbClr val="FF0000"/>
                </a:solidFill>
              </a:rPr>
              <a:t>         </a:t>
            </a:r>
            <a:r>
              <a:rPr lang="sr-Latn-RS" smtClean="0">
                <a:solidFill>
                  <a:srgbClr val="FF0000"/>
                </a:solidFill>
              </a:rPr>
              <a:t>pip </a:t>
            </a:r>
            <a:r>
              <a:rPr lang="sr-Latn-RS">
                <a:solidFill>
                  <a:srgbClr val="FF0000"/>
                </a:solidFill>
              </a:rPr>
              <a:t>list</a:t>
            </a:r>
          </a:p>
          <a:p>
            <a:pPr marL="0" indent="0">
              <a:buNone/>
            </a:pPr>
            <a:r>
              <a:rPr lang="sr-Latn-RS"/>
              <a:t>izlistava sve pip pakete tj, biblioteke instalirane na vašem računaru</a:t>
            </a:r>
          </a:p>
          <a:p>
            <a:pPr marL="0" indent="0">
              <a:buNone/>
            </a:pPr>
            <a:endParaRPr lang="sr-Latn-R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6EC2E7F-2658-4E96-9A06-153976F5C1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36" y="0"/>
            <a:ext cx="3711763" cy="735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77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56067"/>
          </a:xfrm>
        </p:spPr>
        <p:txBody>
          <a:bodyPr/>
          <a:lstStyle/>
          <a:p>
            <a:pPr algn="ctr"/>
            <a:r>
              <a:rPr lang="sr-Latn-R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Naredbe u PyGame-u</a:t>
            </a:r>
            <a:endParaRPr lang="sr-Latn-R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304740"/>
              </p:ext>
            </p:extLst>
          </p:nvPr>
        </p:nvGraphicFramePr>
        <p:xfrm>
          <a:off x="838200" y="1056068"/>
          <a:ext cx="10611118" cy="4301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05559"/>
                <a:gridCol w="5305559"/>
              </a:tblGrid>
              <a:tr h="537646">
                <a:tc>
                  <a:txBody>
                    <a:bodyPr/>
                    <a:lstStyle/>
                    <a:p>
                      <a:r>
                        <a:rPr lang="sr-Latn-RS" sz="2800" smtClean="0"/>
                        <a:t>NAREDBA</a:t>
                      </a:r>
                      <a:endParaRPr lang="sr-Latn-RS" sz="2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2800" smtClean="0"/>
                        <a:t>OBJAŠNJENJE</a:t>
                      </a:r>
                      <a:endParaRPr lang="sr-Latn-RS" sz="2800"/>
                    </a:p>
                  </a:txBody>
                  <a:tcPr/>
                </a:tc>
              </a:tr>
              <a:tr h="537646">
                <a:tc>
                  <a:txBody>
                    <a:bodyPr/>
                    <a:lstStyle/>
                    <a:p>
                      <a:r>
                        <a:rPr lang="en-GB" err="1" smtClean="0"/>
                        <a:t>i</a:t>
                      </a:r>
                      <a:r>
                        <a:rPr lang="sr-Latn-RS" smtClean="0"/>
                        <a:t>mport p</a:t>
                      </a:r>
                      <a:r>
                        <a:rPr lang="en-GB" err="1" smtClean="0"/>
                        <a:t>ygame</a:t>
                      </a: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err="1" smtClean="0"/>
                        <a:t>Importuje</a:t>
                      </a:r>
                      <a:r>
                        <a:rPr lang="en-GB" baseline="0" smtClean="0"/>
                        <a:t> </a:t>
                      </a:r>
                      <a:r>
                        <a:rPr lang="en-GB" baseline="0" err="1" smtClean="0"/>
                        <a:t>tj</a:t>
                      </a:r>
                      <a:r>
                        <a:rPr lang="en-GB" baseline="0" smtClean="0"/>
                        <a:t>. </a:t>
                      </a:r>
                      <a:r>
                        <a:rPr lang="en-GB" baseline="0" err="1" smtClean="0"/>
                        <a:t>uvozi</a:t>
                      </a:r>
                      <a:r>
                        <a:rPr lang="en-GB" baseline="0" smtClean="0"/>
                        <a:t> </a:t>
                      </a:r>
                      <a:r>
                        <a:rPr lang="en-GB" baseline="0" err="1" smtClean="0"/>
                        <a:t>biblioteku</a:t>
                      </a:r>
                      <a:r>
                        <a:rPr lang="en-GB" baseline="0" smtClean="0"/>
                        <a:t> </a:t>
                      </a:r>
                      <a:r>
                        <a:rPr lang="en-GB" baseline="0" err="1" smtClean="0"/>
                        <a:t>pygame</a:t>
                      </a:r>
                      <a:r>
                        <a:rPr lang="en-GB" baseline="0" smtClean="0"/>
                        <a:t> u program</a:t>
                      </a:r>
                      <a:endParaRPr lang="sr-Latn-RS"/>
                    </a:p>
                  </a:txBody>
                  <a:tcPr/>
                </a:tc>
              </a:tr>
              <a:tr h="537646">
                <a:tc>
                  <a:txBody>
                    <a:bodyPr/>
                    <a:lstStyle/>
                    <a:p>
                      <a:r>
                        <a:rPr lang="en-GB" err="1" smtClean="0"/>
                        <a:t>pygame.init</a:t>
                      </a:r>
                      <a:r>
                        <a:rPr lang="en-GB" smtClean="0"/>
                        <a:t>()</a:t>
                      </a: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err="1" smtClean="0"/>
                        <a:t>Inicijalizuje</a:t>
                      </a:r>
                      <a:r>
                        <a:rPr lang="en-GB" smtClean="0"/>
                        <a:t> </a:t>
                      </a:r>
                      <a:r>
                        <a:rPr lang="en-GB" err="1" smtClean="0"/>
                        <a:t>biblioteku</a:t>
                      </a:r>
                      <a:endParaRPr lang="sr-Latn-RS"/>
                    </a:p>
                  </a:txBody>
                  <a:tcPr/>
                </a:tc>
              </a:tr>
              <a:tr h="537646">
                <a:tc>
                  <a:txBody>
                    <a:bodyPr/>
                    <a:lstStyle/>
                    <a:p>
                      <a:r>
                        <a:rPr lang="en-GB" err="1" smtClean="0"/>
                        <a:t>prozor</a:t>
                      </a:r>
                      <a:r>
                        <a:rPr lang="en-GB" smtClean="0"/>
                        <a:t>=</a:t>
                      </a:r>
                      <a:r>
                        <a:rPr lang="sr-Latn-RS" smtClean="0"/>
                        <a:t>p</a:t>
                      </a:r>
                      <a:r>
                        <a:rPr lang="en-GB" err="1" smtClean="0"/>
                        <a:t>ygame.display.set_mode</a:t>
                      </a:r>
                      <a:r>
                        <a:rPr lang="en-GB" smtClean="0"/>
                        <a:t>((200,200))</a:t>
                      </a: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err="1" smtClean="0"/>
                        <a:t>Prikazuje</a:t>
                      </a:r>
                      <a:r>
                        <a:rPr lang="en-GB" baseline="0" smtClean="0"/>
                        <a:t> </a:t>
                      </a:r>
                      <a:r>
                        <a:rPr lang="en-GB" baseline="0" err="1" smtClean="0"/>
                        <a:t>prozor</a:t>
                      </a:r>
                      <a:r>
                        <a:rPr lang="en-GB" baseline="0" smtClean="0"/>
                        <a:t> </a:t>
                      </a:r>
                      <a:r>
                        <a:rPr lang="en-GB" baseline="0" err="1" smtClean="0"/>
                        <a:t>sa</a:t>
                      </a:r>
                      <a:r>
                        <a:rPr lang="en-GB" baseline="0" smtClean="0"/>
                        <a:t> </a:t>
                      </a:r>
                      <a:r>
                        <a:rPr lang="en-GB" baseline="0" err="1" smtClean="0"/>
                        <a:t>dimenzijama</a:t>
                      </a:r>
                      <a:r>
                        <a:rPr lang="en-GB" baseline="0" smtClean="0"/>
                        <a:t> 200x200piksela</a:t>
                      </a:r>
                      <a:endParaRPr lang="sr-Latn-RS"/>
                    </a:p>
                  </a:txBody>
                  <a:tcPr/>
                </a:tc>
              </a:tr>
              <a:tr h="5376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800" smtClean="0"/>
                        <a:t>pygame.display.set_caption("NASLOV PROZORA")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mtClean="0"/>
                        <a:t>Upisuje</a:t>
                      </a:r>
                      <a:r>
                        <a:rPr lang="sr-Latn-RS" baseline="0" smtClean="0"/>
                        <a:t> u title bar (traku naslova)</a:t>
                      </a:r>
                      <a:endParaRPr lang="sr-Latn-RS"/>
                    </a:p>
                  </a:txBody>
                  <a:tcPr/>
                </a:tc>
              </a:tr>
              <a:tr h="537646">
                <a:tc>
                  <a:txBody>
                    <a:bodyPr/>
                    <a:lstStyle/>
                    <a:p>
                      <a:r>
                        <a:rPr lang="en-GB" err="1" smtClean="0"/>
                        <a:t>prozor.fill</a:t>
                      </a:r>
                      <a:r>
                        <a:rPr lang="en-GB" smtClean="0"/>
                        <a:t>(</a:t>
                      </a:r>
                      <a:r>
                        <a:rPr lang="sr-Latn-RS" smtClean="0"/>
                        <a:t>p</a:t>
                      </a:r>
                      <a:r>
                        <a:rPr lang="en-GB" err="1" smtClean="0"/>
                        <a:t>ygame.Color</a:t>
                      </a:r>
                      <a:r>
                        <a:rPr lang="en-GB" smtClean="0"/>
                        <a:t>(“white”))</a:t>
                      </a: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err="1" smtClean="0"/>
                        <a:t>Boji</a:t>
                      </a:r>
                      <a:r>
                        <a:rPr lang="en-GB" smtClean="0"/>
                        <a:t> </a:t>
                      </a:r>
                      <a:r>
                        <a:rPr lang="en-GB" err="1" smtClean="0"/>
                        <a:t>prozor</a:t>
                      </a:r>
                      <a:r>
                        <a:rPr lang="en-GB" smtClean="0"/>
                        <a:t> u </a:t>
                      </a:r>
                      <a:r>
                        <a:rPr lang="en-GB" err="1" smtClean="0"/>
                        <a:t>datoj</a:t>
                      </a:r>
                      <a:r>
                        <a:rPr lang="en-GB" smtClean="0"/>
                        <a:t> </a:t>
                      </a:r>
                      <a:r>
                        <a:rPr lang="en-GB" err="1" smtClean="0"/>
                        <a:t>boji</a:t>
                      </a:r>
                      <a:endParaRPr lang="sr-Latn-RS"/>
                    </a:p>
                  </a:txBody>
                  <a:tcPr/>
                </a:tc>
              </a:tr>
              <a:tr h="537646">
                <a:tc>
                  <a:txBody>
                    <a:bodyPr/>
                    <a:lstStyle/>
                    <a:p>
                      <a:r>
                        <a:rPr lang="en-GB" err="1" smtClean="0"/>
                        <a:t>pygame.draw.line</a:t>
                      </a:r>
                      <a:r>
                        <a:rPr lang="en-GB" smtClean="0"/>
                        <a:t>()</a:t>
                      </a: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err="1" smtClean="0"/>
                        <a:t>Crta</a:t>
                      </a:r>
                      <a:r>
                        <a:rPr lang="en-GB" smtClean="0"/>
                        <a:t> du</a:t>
                      </a:r>
                      <a:r>
                        <a:rPr lang="sr-Latn-RS" smtClean="0"/>
                        <a:t>ž</a:t>
                      </a:r>
                      <a:endParaRPr lang="sr-Latn-RS"/>
                    </a:p>
                  </a:txBody>
                  <a:tcPr/>
                </a:tc>
              </a:tr>
              <a:tr h="537646">
                <a:tc>
                  <a:txBody>
                    <a:bodyPr/>
                    <a:lstStyle/>
                    <a:p>
                      <a:r>
                        <a:rPr lang="sr-Latn-RS" smtClean="0"/>
                        <a:t>pygame.display.update()</a:t>
                      </a: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mtClean="0"/>
                        <a:t>osvežavanje prozora i prikazivanje novog sadržaja</a:t>
                      </a:r>
                      <a:endParaRPr lang="sr-Latn-R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3748242"/>
              </p:ext>
            </p:extLst>
          </p:nvPr>
        </p:nvGraphicFramePr>
        <p:xfrm>
          <a:off x="838200" y="5357236"/>
          <a:ext cx="1061111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20553"/>
                <a:gridCol w="5290565"/>
              </a:tblGrid>
              <a:tr h="370840">
                <a:tc>
                  <a:txBody>
                    <a:bodyPr/>
                    <a:lstStyle/>
                    <a:p>
                      <a:r>
                        <a:rPr lang="en-GB" err="1" smtClean="0"/>
                        <a:t>pygame.time.wait</a:t>
                      </a:r>
                      <a:r>
                        <a:rPr lang="en-GB" smtClean="0"/>
                        <a:t>(5000)</a:t>
                      </a:r>
                      <a:endParaRPr lang="sr-Latn-RS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err="1" smtClean="0"/>
                        <a:t>Pauzira</a:t>
                      </a:r>
                      <a:r>
                        <a:rPr lang="en-GB" smtClean="0"/>
                        <a:t> program </a:t>
                      </a:r>
                      <a:r>
                        <a:rPr lang="en-GB" err="1" smtClean="0"/>
                        <a:t>na</a:t>
                      </a:r>
                      <a:r>
                        <a:rPr lang="en-GB" smtClean="0"/>
                        <a:t> 5 </a:t>
                      </a:r>
                      <a:r>
                        <a:rPr lang="en-GB" err="1" smtClean="0"/>
                        <a:t>sekundi</a:t>
                      </a:r>
                      <a:endParaRPr lang="sr-Latn-RS"/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err="1" smtClean="0"/>
                        <a:t>pygame.quit</a:t>
                      </a:r>
                      <a:r>
                        <a:rPr lang="en-GB" smtClean="0"/>
                        <a:t>()</a:t>
                      </a: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err="1" smtClean="0"/>
                        <a:t>Isklju</a:t>
                      </a:r>
                      <a:r>
                        <a:rPr lang="sr-Latn-RS" smtClean="0"/>
                        <a:t>č</a:t>
                      </a:r>
                      <a:r>
                        <a:rPr lang="en-GB" err="1" smtClean="0"/>
                        <a:t>ivanje</a:t>
                      </a:r>
                      <a:r>
                        <a:rPr lang="sr-Latn-RS" smtClean="0"/>
                        <a:t> biblioteke</a:t>
                      </a:r>
                      <a:r>
                        <a:rPr lang="en-GB" smtClean="0"/>
                        <a:t> </a:t>
                      </a:r>
                      <a:endParaRPr lang="sr-Latn-R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209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KORACI U REALIZACIJI PROGRAMA</a:t>
            </a:r>
            <a:endParaRPr lang="sr-Latn-R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289146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RS" smtClean="0"/>
              <a:t>1. INICIJALIZACIJA BIBLIOTEKE PyGame</a:t>
            </a:r>
            <a:endParaRPr lang="sr-Latn-RS"/>
          </a:p>
          <a:p>
            <a:pPr marL="0" indent="0">
              <a:buNone/>
            </a:pPr>
            <a:endParaRPr lang="sr-Latn-RS" smtClean="0"/>
          </a:p>
          <a:p>
            <a:pPr marL="0" indent="0">
              <a:buNone/>
            </a:pPr>
            <a:r>
              <a:rPr lang="sr-Latn-RS" smtClean="0"/>
              <a:t>2. </a:t>
            </a:r>
            <a:r>
              <a:rPr lang="sr-Latn-RS"/>
              <a:t>OTVARANJE PROZORA, </a:t>
            </a:r>
            <a:r>
              <a:rPr lang="sr-Latn-RS" smtClean="0"/>
              <a:t>PODEŠAVANJE DIMENZIJA </a:t>
            </a:r>
            <a:r>
              <a:rPr lang="sr-Latn-RS"/>
              <a:t>I </a:t>
            </a:r>
            <a:r>
              <a:rPr lang="sr-Latn-RS" smtClean="0"/>
              <a:t>NASLOVA</a:t>
            </a:r>
            <a:endParaRPr lang="sr-Latn-RS"/>
          </a:p>
          <a:p>
            <a:pPr marL="0" indent="0">
              <a:buNone/>
            </a:pPr>
            <a:endParaRPr lang="sr-Latn-RS"/>
          </a:p>
          <a:p>
            <a:pPr marL="0" indent="0">
              <a:buNone/>
            </a:pPr>
            <a:r>
              <a:rPr lang="sr-Latn-RS" smtClean="0"/>
              <a:t>3.  </a:t>
            </a:r>
            <a:r>
              <a:rPr lang="sr-Latn-RS"/>
              <a:t>ISCRTAVANJE NEKOG SADRZAJA U PROZORU</a:t>
            </a:r>
          </a:p>
          <a:p>
            <a:pPr marL="0" indent="0">
              <a:buNone/>
            </a:pPr>
            <a:endParaRPr lang="sr-Latn-RS"/>
          </a:p>
          <a:p>
            <a:pPr marL="0" indent="0">
              <a:buNone/>
            </a:pPr>
            <a:r>
              <a:rPr lang="sr-Latn-RS" smtClean="0">
                <a:solidFill>
                  <a:srgbClr val="FF0000"/>
                </a:solidFill>
              </a:rPr>
              <a:t>4.  </a:t>
            </a:r>
            <a:r>
              <a:rPr lang="sr-Latn-RS">
                <a:solidFill>
                  <a:srgbClr val="FF0000"/>
                </a:solidFill>
              </a:rPr>
              <a:t>PAUZIRANJE I CEKANJE NA DOGADJAJ SA MISA ILI TASTATURE</a:t>
            </a:r>
          </a:p>
          <a:p>
            <a:pPr marL="0" indent="0">
              <a:buNone/>
            </a:pPr>
            <a:endParaRPr lang="sr-Latn-RS"/>
          </a:p>
          <a:p>
            <a:pPr marL="0" indent="0">
              <a:buNone/>
            </a:pPr>
            <a:r>
              <a:rPr lang="sr-Latn-RS" smtClean="0"/>
              <a:t>5.  </a:t>
            </a:r>
            <a:r>
              <a:rPr lang="sr-Latn-RS"/>
              <a:t>ZATVARANJE PROGRAMA</a:t>
            </a:r>
          </a:p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2569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1472</TotalTime>
  <Words>1601</Words>
  <Application>Microsoft Office PowerPoint</Application>
  <PresentationFormat>Widescreen</PresentationFormat>
  <Paragraphs>345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Office Theme</vt:lpstr>
      <vt:lpstr>1_Office Theme</vt:lpstr>
      <vt:lpstr>      PyGame - Crtanje kruga, elipse i luka  </vt:lpstr>
      <vt:lpstr>Plan rada</vt:lpstr>
      <vt:lpstr>Domaći zadatak</vt:lpstr>
      <vt:lpstr>Pydroid – aplikacija u androidu za python i pygame</vt:lpstr>
      <vt:lpstr>Primer u Pydroid-u</vt:lpstr>
      <vt:lpstr>Komande za instalaciju PyGame</vt:lpstr>
      <vt:lpstr>Šta je PIP?</vt:lpstr>
      <vt:lpstr>Naredbe u PyGame-u</vt:lpstr>
      <vt:lpstr>KORACI U REALIZACIJI PROGRAMA</vt:lpstr>
      <vt:lpstr>PRIMER PROGRAMA</vt:lpstr>
      <vt:lpstr>PyGame KOORDINATNI SISTEM</vt:lpstr>
      <vt:lpstr>Neke od naredbi</vt:lpstr>
      <vt:lpstr>Primer crtanja krugova, elipsi i lukova</vt:lpstr>
      <vt:lpstr>NAREDBA ZA CRTANJE KRUGA</vt:lpstr>
      <vt:lpstr>         Primer kruga(nepopunjen)</vt:lpstr>
      <vt:lpstr>         Primer kruga(popunjen)</vt:lpstr>
      <vt:lpstr>NAREDBA ZA CRTANJE ELIPSE</vt:lpstr>
      <vt:lpstr> Primer elipse (popunjena)</vt:lpstr>
      <vt:lpstr> Primer elipse (nepopunjena)</vt:lpstr>
      <vt:lpstr> Primer elipse u pravougaoniku (nepopunjeni)</vt:lpstr>
      <vt:lpstr>NAREDBA ZA CRTANJE LUKOVA</vt:lpstr>
      <vt:lpstr>                          Primer luka</vt:lpstr>
      <vt:lpstr>Zadatak: Nacrtati logo audi automobila</vt:lpstr>
      <vt:lpstr>PowerPoint Presentation</vt:lpstr>
      <vt:lpstr>                          Primer 4 luka koji prave pun krug</vt:lpstr>
      <vt:lpstr>PowerPoint Presentation</vt:lpstr>
      <vt:lpstr>PowerPoint Presentation</vt:lpstr>
      <vt:lpstr>PowerPoint Presentation</vt:lpstr>
      <vt:lpstr>PowerPoint Presentation</vt:lpstr>
    </vt:vector>
  </TitlesOfParts>
  <Company>rg-adguard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PyGame</dc:title>
  <dc:creator>Admin</dc:creator>
  <cp:lastModifiedBy>Admin</cp:lastModifiedBy>
  <cp:revision>107</cp:revision>
  <dcterms:created xsi:type="dcterms:W3CDTF">2020-12-03T20:54:55Z</dcterms:created>
  <dcterms:modified xsi:type="dcterms:W3CDTF">2020-12-31T15:20:14Z</dcterms:modified>
</cp:coreProperties>
</file>