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2" r:id="rId4"/>
    <p:sldId id="275" r:id="rId5"/>
    <p:sldId id="277" r:id="rId6"/>
    <p:sldId id="280" r:id="rId7"/>
    <p:sldId id="279" r:id="rId8"/>
    <p:sldId id="270" r:id="rId9"/>
    <p:sldId id="281" r:id="rId10"/>
    <p:sldId id="271" r:id="rId11"/>
    <p:sldId id="273" r:id="rId12"/>
    <p:sldId id="274" r:id="rId13"/>
    <p:sldId id="276" r:id="rId14"/>
    <p:sldId id="278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B2054-33CB-4010-892A-20E1E65F648F}" type="datetimeFigureOut">
              <a:rPr lang="sr-Latn-RS" smtClean="0"/>
              <a:t>11.10.2020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593C6-50C4-48D5-AE4B-03FE1E292A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40656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93C6-50C4-48D5-AE4B-03FE1E292A71}" type="slidenum">
              <a:rPr lang="sr-Latn-RS" smtClean="0"/>
              <a:t>1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24546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93C6-50C4-48D5-AE4B-03FE1E292A71}" type="slidenum">
              <a:rPr lang="sr-Latn-RS" smtClean="0"/>
              <a:t>2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55644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2AF62-2538-4B7E-BF87-4940F64F9409}" type="datetime1">
              <a:rPr lang="en-US" smtClean="0"/>
              <a:t>10/11/2020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3046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C462-96BB-4723-93AF-AB3096E23C0C}" type="datetime1">
              <a:rPr lang="en-US" smtClean="0"/>
              <a:t>10/11/2020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4015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E7088-F815-4563-8155-1E896761D311}" type="datetime1">
              <a:rPr lang="en-US" smtClean="0"/>
              <a:t>10/11/2020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9615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10/11/2020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9515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D8BF-F368-4A0D-AD3F-6C50AFA7193F}" type="datetime1">
              <a:rPr lang="en-US" smtClean="0"/>
              <a:t>10/11/2020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96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CCC0-4190-477F-B3E0-98AB9F25FBE6}" type="datetime1">
              <a:rPr lang="en-US" smtClean="0"/>
              <a:t>10/11/2020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3566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67AD-D2A6-4F3D-848C-9BD8EEDAA199}" type="datetime1">
              <a:rPr lang="en-US" smtClean="0"/>
              <a:t>10/11/2020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68758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F31-B9F0-48CD-B33F-393824C12503}" type="datetime1">
              <a:rPr lang="en-US" smtClean="0"/>
              <a:t>10/11/2020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3637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894C-DBAF-4B11-B5EB-14366B4581A1}" type="datetime1">
              <a:rPr lang="en-US" smtClean="0"/>
              <a:t>10/11/2020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9203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A359-18AA-4A38-865D-F03EEEB77BE8}" type="datetime1">
              <a:rPr lang="en-US" smtClean="0"/>
              <a:t>10/11/2020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6548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B34E-B395-49BF-A533-74B5A7DF9BBC}" type="datetime1">
              <a:rPr lang="en-US" smtClean="0"/>
              <a:t>10/11/2020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0247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2ABD8-3D66-4B73-901C-35E5A671CD90}" type="datetime1">
              <a:rPr lang="en-US" smtClean="0"/>
              <a:t>10/11/2020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3863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6420" y="5345112"/>
            <a:ext cx="9144000" cy="2387600"/>
          </a:xfrm>
        </p:spPr>
        <p:txBody>
          <a:bodyPr>
            <a:noAutofit/>
          </a:bodyPr>
          <a:lstStyle/>
          <a:p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Besplatan </a:t>
            </a:r>
            <a:r>
              <a:rPr lang="sr-Latn-R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kurs </a:t>
            </a:r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Python-a </a:t>
            </a:r>
            <a:r>
              <a:rPr lang="sr-Latn-R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</a:t>
            </a:r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učenike Novog Pazara, Raške, Sjenice i Tutina</a:t>
            </a: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r-Latn-R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493A-52AC-40FC-9246-7810EC66F87C}" type="datetime1">
              <a:rPr lang="en-US" smtClean="0"/>
              <a:t>10/11/2020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1</a:t>
            </a:fld>
            <a:endParaRPr lang="sr-Latn-R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14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228" y="2353091"/>
            <a:ext cx="7956085" cy="3575430"/>
          </a:xfrm>
        </p:spPr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3</a:t>
            </a:r>
            <a:endParaRPr lang="sr-Latn-RS" dirty="0"/>
          </a:p>
          <a:p>
            <a:pPr lvl="1"/>
            <a:r>
              <a:rPr lang="sr-Latn-RS" dirty="0"/>
              <a:t>Napisati program koji treba da izračuna i prikaže obim i površinu pravougonika. Omogućiti korisniku da unese vrednosti za stranice</a:t>
            </a:r>
            <a:r>
              <a:rPr lang="sr-Latn-RS" i="1" dirty="0"/>
              <a:t> a </a:t>
            </a:r>
            <a:r>
              <a:rPr lang="sr-Latn-RS" dirty="0"/>
              <a:t>i </a:t>
            </a:r>
            <a:r>
              <a:rPr lang="sr-Latn-RS" i="1" dirty="0"/>
              <a:t>b</a:t>
            </a:r>
            <a:r>
              <a:rPr lang="sr-Latn-RS" dirty="0"/>
              <a:t>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10</a:t>
            </a:fld>
            <a:endParaRPr lang="sr-Latn-RS"/>
          </a:p>
        </p:txBody>
      </p:sp>
      <p:pic>
        <p:nvPicPr>
          <p:cNvPr id="6" name="Picture 5" descr="algoritam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994" y="734096"/>
            <a:ext cx="3449231" cy="5194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251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4</a:t>
            </a:r>
            <a:endParaRPr lang="sr-Latn-RS" dirty="0"/>
          </a:p>
          <a:p>
            <a:pPr lvl="1"/>
            <a:r>
              <a:rPr lang="sr-Latn-RS" dirty="0"/>
              <a:t>Napisati program koji treba da izračuna i prikaže </a:t>
            </a:r>
            <a:r>
              <a:rPr lang="sr-Latn-RS" dirty="0" smtClean="0"/>
              <a:t>pređeni put S. </a:t>
            </a:r>
            <a:r>
              <a:rPr lang="sr-Latn-RS" dirty="0"/>
              <a:t>Omogućiti korisniku da unese vrednosti za </a:t>
            </a:r>
            <a:r>
              <a:rPr lang="sr-Latn-RS" i="1" dirty="0" smtClean="0"/>
              <a:t>brzinu v </a:t>
            </a:r>
            <a:r>
              <a:rPr lang="sr-Latn-RS" dirty="0" smtClean="0"/>
              <a:t>i </a:t>
            </a:r>
            <a:r>
              <a:rPr lang="sr-Latn-RS" i="1" dirty="0" smtClean="0"/>
              <a:t>proteklo vreme t</a:t>
            </a:r>
            <a:r>
              <a:rPr lang="sr-Latn-RS" dirty="0" smtClean="0"/>
              <a:t>.</a:t>
            </a:r>
          </a:p>
          <a:p>
            <a:pPr lvl="1"/>
            <a:endParaRPr lang="sr-Latn-RS" dirty="0"/>
          </a:p>
          <a:p>
            <a:pPr lvl="1"/>
            <a:r>
              <a:rPr lang="sr-Latn-RS" dirty="0" smtClean="0"/>
              <a:t>s</a:t>
            </a:r>
            <a:r>
              <a:rPr lang="en-US" dirty="0" smtClean="0"/>
              <a:t>=v*t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11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8097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838080" y="1825560"/>
            <a:ext cx="10515240" cy="4026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457560" indent="-45720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sr-Latn-RS" sz="2800" dirty="0" smtClean="0"/>
              <a:t>Zadatak </a:t>
            </a:r>
            <a:r>
              <a:rPr lang="sr-Latn-RS" sz="2800" dirty="0"/>
              <a:t>br. </a:t>
            </a:r>
            <a:r>
              <a:rPr lang="sr-Latn-RS" sz="2800" dirty="0" smtClean="0"/>
              <a:t>5</a:t>
            </a:r>
            <a:endParaRPr lang="sr-Latn-RS" sz="2800" dirty="0"/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800" b="0" strike="noStrike" spc="-1" dirty="0" smtClean="0">
                <a:solidFill>
                  <a:srgbClr val="FFFFFF"/>
                </a:solidFill>
                <a:latin typeface="Calibri"/>
              </a:rPr>
              <a:t>tak </a:t>
            </a:r>
            <a:r>
              <a:rPr lang="sr-Latn-RS" sz="2400" b="0" strike="noStrike" spc="-1" dirty="0" smtClean="0">
                <a:latin typeface="Calibri"/>
              </a:rPr>
              <a:t>Napisati program koji će tražiti od korisnika da unese svoje ime i prezime (podatke smestiti u dve posebne promenljive). Napraviti novu promenljivu koja će spojiti ime i prezime. Prikazati spojeno ime i prezime, dužinu </a:t>
            </a:r>
            <a:r>
              <a:rPr lang="sr-Latn-RS" sz="2400" b="0" strike="noStrike" spc="-1" dirty="0" smtClean="0">
                <a:latin typeface="Calibri"/>
              </a:rPr>
              <a:t>ime</a:t>
            </a:r>
            <a:r>
              <a:rPr lang="en-US" sz="2400" b="0" strike="noStrike" spc="-1" smtClean="0">
                <a:latin typeface="Calibri"/>
              </a:rPr>
              <a:t>na</a:t>
            </a:r>
            <a:r>
              <a:rPr lang="sr-Latn-RS" sz="2400" b="0" strike="noStrike" spc="-1" smtClean="0">
                <a:latin typeface="Calibri"/>
              </a:rPr>
              <a:t> </a:t>
            </a:r>
            <a:r>
              <a:rPr lang="sr-Latn-RS" sz="2400" b="0" strike="noStrike" spc="-1" dirty="0" smtClean="0">
                <a:latin typeface="Calibri"/>
              </a:rPr>
              <a:t>i dužinu prezimena.</a:t>
            </a:r>
            <a:endParaRPr lang="en-US" sz="2400" b="0" strike="noStrike" spc="-1" dirty="0">
              <a:latin typeface="Calibri"/>
            </a:endParaRPr>
          </a:p>
        </p:txBody>
      </p:sp>
      <p:pic>
        <p:nvPicPr>
          <p:cNvPr id="89" name="Picture 4"/>
          <p:cNvPicPr/>
          <p:nvPr/>
        </p:nvPicPr>
        <p:blipFill>
          <a:blip r:embed="rId2"/>
          <a:stretch/>
        </p:blipFill>
        <p:spPr>
          <a:xfrm>
            <a:off x="332280" y="435960"/>
            <a:ext cx="5189760" cy="1028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380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838080" y="184842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800" b="0" strike="noStrike" spc="-1" dirty="0">
                <a:latin typeface="Calibri"/>
              </a:rPr>
              <a:t>Zadatak br. </a:t>
            </a:r>
            <a:r>
              <a:rPr lang="sr-Latn-RS" sz="2800" b="0" strike="noStrike" spc="-1" dirty="0" smtClean="0">
                <a:latin typeface="Calibri"/>
              </a:rPr>
              <a:t>6</a:t>
            </a:r>
            <a:endParaRPr lang="en-US" sz="2800" b="0" strike="noStrike" spc="-1" dirty="0"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400" b="0" strike="noStrike" spc="-1" dirty="0">
                <a:latin typeface="Calibri"/>
              </a:rPr>
              <a:t>Napisati program koji traži od korisnika da unese dan, mesec i godinu rođenja. Prikazati unete podatke spojeno i gramatički ispravno.</a:t>
            </a:r>
            <a:endParaRPr lang="en-US" sz="2400" b="0" strike="noStrike" spc="-1" dirty="0">
              <a:latin typeface="Calibri"/>
            </a:endParaRPr>
          </a:p>
        </p:txBody>
      </p:sp>
      <p:pic>
        <p:nvPicPr>
          <p:cNvPr id="101" name="Picture 4"/>
          <p:cNvPicPr/>
          <p:nvPr/>
        </p:nvPicPr>
        <p:blipFill>
          <a:blip r:embed="rId2"/>
          <a:stretch/>
        </p:blipFill>
        <p:spPr>
          <a:xfrm>
            <a:off x="332280" y="435960"/>
            <a:ext cx="5189760" cy="1028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6449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838080" y="184842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800" b="0" strike="noStrike" spc="-1" dirty="0">
                <a:latin typeface="Calibri"/>
              </a:rPr>
              <a:t>Zadatak br. </a:t>
            </a:r>
            <a:r>
              <a:rPr lang="sr-Latn-RS" sz="2800" b="0" strike="noStrike" spc="-1" dirty="0" smtClean="0">
                <a:latin typeface="Calibri"/>
              </a:rPr>
              <a:t>7</a:t>
            </a:r>
            <a:endParaRPr lang="en-US" sz="2800" b="0" strike="noStrike" spc="-1" dirty="0"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400" b="0" strike="noStrike" spc="-1" dirty="0">
                <a:latin typeface="Calibri"/>
              </a:rPr>
              <a:t>Napisati program koji traži od korisnika da unese dan, mesec i godinu rođenja. Prikazati unete podatke spojeno i gramatički ispravno</a:t>
            </a:r>
            <a:r>
              <a:rPr lang="sr-Latn-RS" sz="2400" b="0" strike="noStrike" spc="-1" dirty="0" smtClean="0">
                <a:latin typeface="Calibri"/>
              </a:rPr>
              <a:t>. </a:t>
            </a:r>
            <a:r>
              <a:rPr lang="en-US" sz="2400" b="0" strike="noStrike" spc="-1" dirty="0" err="1" smtClean="0">
                <a:latin typeface="Calibri"/>
              </a:rPr>
              <a:t>Izra</a:t>
            </a:r>
            <a:r>
              <a:rPr lang="sr-Latn-RS" sz="2400" b="0" strike="noStrike" spc="-1" dirty="0" smtClean="0">
                <a:latin typeface="Calibri"/>
              </a:rPr>
              <a:t>čunati zbir vrednosti brojeva koji su dati za dan mesec i godinu rođenja.</a:t>
            </a:r>
            <a:endParaRPr lang="en-US" sz="2400" b="0" strike="noStrike" spc="-1" dirty="0">
              <a:latin typeface="Calibri"/>
            </a:endParaRPr>
          </a:p>
        </p:txBody>
      </p:sp>
      <p:pic>
        <p:nvPicPr>
          <p:cNvPr id="101" name="Picture 4"/>
          <p:cNvPicPr/>
          <p:nvPr/>
        </p:nvPicPr>
        <p:blipFill>
          <a:blip r:embed="rId2"/>
          <a:stretch/>
        </p:blipFill>
        <p:spPr>
          <a:xfrm>
            <a:off x="332280" y="435960"/>
            <a:ext cx="5189760" cy="1028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464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1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ČAS</a:t>
            </a:r>
            <a:endParaRPr lang="sr-Latn-R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B1A7-033A-4661-8A28-11D8498BB7CA}" type="datetime1">
              <a:rPr lang="en-US" smtClean="0"/>
              <a:t>10/11/2020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2</a:t>
            </a:fld>
            <a:endParaRPr lang="sr-Latn-R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62" y="307325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41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758" y="857618"/>
            <a:ext cx="10515600" cy="1325563"/>
          </a:xfrm>
        </p:spPr>
        <p:txBody>
          <a:bodyPr>
            <a:normAutofit/>
          </a:bodyPr>
          <a:lstStyle/>
          <a:p>
            <a:r>
              <a:rPr lang="sr-Latn-RS" b="1" dirty="0" smtClean="0"/>
              <a:t>Sva pitanja na mail:</a:t>
            </a:r>
            <a:br>
              <a:rPr lang="sr-Latn-RS" b="1" dirty="0" smtClean="0"/>
            </a:br>
            <a:r>
              <a:rPr lang="sr-Latn-RS" b="1" dirty="0" smtClean="0"/>
              <a:t>sejonp2708</a:t>
            </a:r>
            <a:r>
              <a:rPr lang="en-US" b="1" dirty="0" smtClean="0"/>
              <a:t>@</a:t>
            </a:r>
            <a:r>
              <a:rPr lang="en-US" b="1" dirty="0" err="1" smtClean="0"/>
              <a:t>gmail.com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169" y="3319574"/>
            <a:ext cx="10515600" cy="2089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4000" dirty="0" smtClean="0"/>
              <a:t>Pratite našu stranicu:</a:t>
            </a:r>
          </a:p>
          <a:p>
            <a:r>
              <a:rPr lang="sr-Latn-RS" sz="4000" dirty="0" smtClean="0"/>
              <a:t>https</a:t>
            </a:r>
            <a:r>
              <a:rPr lang="sr-Latn-RS" sz="4000" dirty="0"/>
              <a:t>://www.procoding.rs/besplatan-kurs-python-za-ucenike/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10/11/2020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3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6537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9572" y="854855"/>
            <a:ext cx="10515600" cy="1325563"/>
          </a:xfrm>
        </p:spPr>
        <p:txBody>
          <a:bodyPr>
            <a:normAutofit/>
          </a:bodyPr>
          <a:lstStyle/>
          <a:p>
            <a:pPr algn="just"/>
            <a:r>
              <a:rPr lang="sr-Latn-R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Šta je promenljiva? </a:t>
            </a:r>
            <a:endParaRPr lang="sr-Latn-R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72" y="2281180"/>
            <a:ext cx="1717521" cy="998967"/>
          </a:xfrm>
        </p:spPr>
      </p:pic>
      <p:pic>
        <p:nvPicPr>
          <p:cNvPr id="13" name="Content Placeholder 12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72" y="4649273"/>
            <a:ext cx="1717521" cy="1143869"/>
          </a:xfr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F09D-F988-4222-BFF3-E0F4E1D3F4D5}" type="datetime1">
              <a:rPr lang="en-US" smtClean="0"/>
              <a:t>10/11/2020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4</a:t>
            </a:fld>
            <a:endParaRPr lang="sr-Latn-R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46" y="114142"/>
            <a:ext cx="3732154" cy="73973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988" y="2067822"/>
            <a:ext cx="4412515" cy="372532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296861" y="2281180"/>
            <a:ext cx="35509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/>
              <a:t>Promenljiva ili varijabla je mesto u memoriji računara u kome se smešta neki podatak.</a:t>
            </a:r>
            <a:endParaRPr lang="sr-Latn-RS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42" y="3563482"/>
            <a:ext cx="1802900" cy="108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18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 err="1"/>
              <a:t>Funkcije</a:t>
            </a:r>
            <a:r>
              <a:rPr lang="en-US" sz="7200" b="1" dirty="0"/>
              <a:t> input() </a:t>
            </a:r>
            <a:r>
              <a:rPr lang="en-US" sz="7200" b="1" dirty="0" err="1"/>
              <a:t>i</a:t>
            </a:r>
            <a:r>
              <a:rPr lang="en-US" sz="7200" b="1" dirty="0"/>
              <a:t> print()</a:t>
            </a:r>
            <a:endParaRPr lang="sr-Latn-R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860" y="1870075"/>
            <a:ext cx="5181600" cy="4351338"/>
          </a:xfrm>
        </p:spPr>
        <p:txBody>
          <a:bodyPr/>
          <a:lstStyle/>
          <a:p>
            <a:r>
              <a:rPr lang="en-US" b="1" dirty="0"/>
              <a:t>input</a:t>
            </a:r>
            <a:r>
              <a:rPr lang="en-US" b="1" dirty="0" smtClean="0"/>
              <a:t>()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sr-Latn-RS" dirty="0" smtClean="0"/>
          </a:p>
          <a:p>
            <a:r>
              <a:rPr lang="en-US" dirty="0" smtClean="0"/>
              <a:t>Ova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zadatak</a:t>
            </a:r>
            <a:r>
              <a:rPr lang="en-US" dirty="0"/>
              <a:t> da </a:t>
            </a:r>
            <a:r>
              <a:rPr lang="en-US" dirty="0" err="1"/>
              <a:t>čeka</a:t>
            </a:r>
            <a:r>
              <a:rPr lang="en-US" dirty="0"/>
              <a:t> da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ukuca</a:t>
            </a:r>
            <a:r>
              <a:rPr lang="en-US" dirty="0"/>
              <a:t> </a:t>
            </a:r>
            <a:r>
              <a:rPr lang="en-US" dirty="0" err="1"/>
              <a:t>tekst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tastaturi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pritisne</a:t>
            </a:r>
            <a:r>
              <a:rPr lang="en-US" dirty="0"/>
              <a:t> ENTER.</a:t>
            </a:r>
            <a:endParaRPr lang="sr-Latn-R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print</a:t>
            </a:r>
            <a:r>
              <a:rPr lang="en-US" b="1" dirty="0" smtClean="0"/>
              <a:t>()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sr-Latn-RS" dirty="0" smtClean="0"/>
              <a:t>štampamo sadržaj neke promenljive :</a:t>
            </a:r>
            <a:endParaRPr lang="en-US" dirty="0" smtClean="0"/>
          </a:p>
          <a:p>
            <a:pPr marL="0" indent="0">
              <a:buNone/>
            </a:pPr>
            <a:r>
              <a:rPr lang="sr-Latn-RS" dirty="0" smtClean="0"/>
              <a:t>                   </a:t>
            </a:r>
            <a:r>
              <a:rPr lang="en-US" dirty="0" smtClean="0"/>
              <a:t>print(r)</a:t>
            </a:r>
            <a:endParaRPr lang="sr-Latn-RS" dirty="0" smtClean="0"/>
          </a:p>
          <a:p>
            <a:r>
              <a:rPr lang="sr-Latn-RS" dirty="0" smtClean="0"/>
              <a:t>Štampamo neki string tj. tekst</a:t>
            </a:r>
            <a:endParaRPr lang="sr-Latn-RS" dirty="0"/>
          </a:p>
          <a:p>
            <a:pPr marL="0" indent="0">
              <a:buNone/>
            </a:pPr>
            <a:r>
              <a:rPr lang="en-US" dirty="0" smtClean="0"/>
              <a:t>   print(“</a:t>
            </a:r>
            <a:r>
              <a:rPr lang="en-US" dirty="0" err="1" smtClean="0"/>
              <a:t>STAMPAMO</a:t>
            </a:r>
            <a:r>
              <a:rPr lang="en-US" dirty="0" smtClean="0"/>
              <a:t> NA </a:t>
            </a:r>
            <a:r>
              <a:rPr lang="en-US" dirty="0" err="1" smtClean="0"/>
              <a:t>EKRAN</a:t>
            </a:r>
            <a:r>
              <a:rPr lang="en-US" dirty="0" smtClean="0"/>
              <a:t>”)</a:t>
            </a:r>
            <a:endParaRPr lang="sr-Latn-R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CCC0-4190-477F-B3E0-98AB9F25FBE6}" type="datetime1">
              <a:rPr lang="en-US" smtClean="0"/>
              <a:t>10/11/2020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5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7397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829480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sr-Latn-R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Tipovi podataka u Python-u</a:t>
            </a:r>
            <a:endParaRPr lang="sr-Latn-R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1928812" y="2068515"/>
          <a:ext cx="8334375" cy="4084320"/>
        </p:xfrm>
        <a:graphic>
          <a:graphicData uri="http://schemas.openxmlformats.org/drawingml/2006/table">
            <a:tbl>
              <a:tblPr/>
              <a:tblGrid>
                <a:gridCol w="1524000"/>
                <a:gridCol w="6810375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sr-Latn-RS" dirty="0">
                          <a:effectLst/>
                        </a:rPr>
                        <a:t>Text Type: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 dirty="0">
                          <a:effectLst/>
                        </a:rPr>
                        <a:t>str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Numeric Types: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 dirty="0">
                          <a:effectLst/>
                        </a:rPr>
                        <a:t>int, float, complex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Sequence Types: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list, tuple, range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Mapping Type: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dict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Set Types: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set, frozenset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Boolean Type: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 dirty="0">
                          <a:effectLst/>
                        </a:rPr>
                        <a:t>bool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Binary Types: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 dirty="0">
                          <a:effectLst/>
                        </a:rPr>
                        <a:t>bytes, bytearray, memoryview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3335627" y="1841678"/>
            <a:ext cx="1068947" cy="110758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F09D-F988-4222-BFF3-E0F4E1D3F4D5}" type="datetime1">
              <a:rPr lang="en-US" smtClean="0"/>
              <a:t>10/11/2020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6</a:t>
            </a:fld>
            <a:endParaRPr lang="sr-Latn-R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46" y="114142"/>
            <a:ext cx="5190054" cy="1028702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174641" y="4984125"/>
            <a:ext cx="1390918" cy="4765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6552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5400" b="1" dirty="0" smtClean="0"/>
              <a:t>Definisanje tipa podataka</a:t>
            </a:r>
            <a:endParaRPr lang="sr-Latn-RS" sz="5400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sr-Latn-RS" sz="4800" dirty="0" smtClean="0"/>
              <a:t>Ponekad treba da odredimo tip podatka u programu</a:t>
            </a:r>
            <a:endParaRPr lang="en-US" sz="4800" dirty="0"/>
          </a:p>
          <a:p>
            <a:r>
              <a:rPr lang="sr-Latn-RS" sz="4800" dirty="0" smtClean="0"/>
              <a:t>  </a:t>
            </a:r>
            <a:r>
              <a:rPr lang="en-US" sz="4800" dirty="0" err="1" smtClean="0"/>
              <a:t>int</a:t>
            </a:r>
            <a:r>
              <a:rPr lang="en-US" sz="4800" dirty="0"/>
              <a:t>() </a:t>
            </a:r>
            <a:endParaRPr lang="sr-Latn-RS" sz="4800" dirty="0" smtClean="0"/>
          </a:p>
          <a:p>
            <a:r>
              <a:rPr lang="sr-Latn-RS" sz="4800" dirty="0" smtClean="0"/>
              <a:t>  </a:t>
            </a:r>
            <a:r>
              <a:rPr lang="en-US" sz="4800" dirty="0" smtClean="0"/>
              <a:t>float</a:t>
            </a:r>
            <a:r>
              <a:rPr lang="en-US" sz="4800" dirty="0"/>
              <a:t>() </a:t>
            </a:r>
          </a:p>
          <a:p>
            <a:r>
              <a:rPr lang="sr-Latn-RS" sz="4800" dirty="0" smtClean="0"/>
              <a:t>  </a:t>
            </a:r>
            <a:r>
              <a:rPr lang="en-US" sz="4800" dirty="0" err="1" smtClean="0"/>
              <a:t>str</a:t>
            </a:r>
            <a:r>
              <a:rPr lang="en-US" sz="4800" dirty="0" smtClean="0"/>
              <a:t>()</a:t>
            </a:r>
            <a:endParaRPr lang="en-US" sz="4800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sr-Latn-R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CCC0-4190-477F-B3E0-98AB9F25FBE6}" type="datetime1">
              <a:rPr lang="en-US" smtClean="0"/>
              <a:t>10/11/2020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7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2427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1</a:t>
            </a:r>
            <a:endParaRPr lang="sr-Latn-RS" dirty="0"/>
          </a:p>
          <a:p>
            <a:pPr lvl="1"/>
            <a:r>
              <a:rPr lang="sr-Latn-RS" dirty="0"/>
              <a:t>Napisati program koji treba da izračuna i prikaže ukupan trošak kupovine za tri proizvoda: hleb, jaja i šećer. Korisnik treba da unese koliko želi namirnica da kupi, a cene treba unapred definisati: hleb 30, jaja 14 i šećer 70.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8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4524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2</a:t>
            </a: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	</a:t>
            </a:r>
            <a:r>
              <a:rPr lang="en-US" dirty="0" err="1" smtClean="0"/>
              <a:t>Napisati</a:t>
            </a:r>
            <a:r>
              <a:rPr lang="en-US" dirty="0" smtClean="0"/>
              <a:t> </a:t>
            </a:r>
            <a:r>
              <a:rPr lang="en-US" dirty="0"/>
              <a:t>program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taži</a:t>
            </a:r>
            <a:r>
              <a:rPr lang="en-US" dirty="0"/>
              <a:t> od </a:t>
            </a:r>
            <a:r>
              <a:rPr lang="en-US" dirty="0" err="1"/>
              <a:t>korisnika</a:t>
            </a:r>
            <a:r>
              <a:rPr lang="en-US" dirty="0"/>
              <a:t> da </a:t>
            </a:r>
            <a:r>
              <a:rPr lang="en-US" dirty="0" err="1"/>
              <a:t>unese</a:t>
            </a:r>
            <a:r>
              <a:rPr lang="en-US" dirty="0"/>
              <a:t> 2 </a:t>
            </a:r>
            <a:r>
              <a:rPr lang="en-US" dirty="0" err="1"/>
              <a:t>cela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a </a:t>
            </a:r>
            <a:r>
              <a:rPr lang="en-US" dirty="0" err="1"/>
              <a:t>potom</a:t>
            </a:r>
            <a:r>
              <a:rPr lang="en-US" dirty="0"/>
              <a:t> </a:t>
            </a:r>
            <a:r>
              <a:rPr lang="en-US" dirty="0" err="1"/>
              <a:t>prikazuje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zbir</a:t>
            </a:r>
            <a:r>
              <a:rPr lang="en-US" dirty="0"/>
              <a:t>, </a:t>
            </a:r>
            <a:r>
              <a:rPr lang="en-US" dirty="0" err="1"/>
              <a:t>razliku</a:t>
            </a:r>
            <a:r>
              <a:rPr lang="en-US" dirty="0"/>
              <a:t>, </a:t>
            </a:r>
            <a:r>
              <a:rPr lang="en-US" dirty="0" err="1"/>
              <a:t>proizvod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količnik</a:t>
            </a:r>
            <a:r>
              <a:rPr lang="en-US" dirty="0"/>
              <a:t>.</a:t>
            </a:r>
            <a:endParaRPr lang="sr-Latn-R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9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8718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1331</TotalTime>
  <Words>473</Words>
  <Application>Microsoft Office PowerPoint</Application>
  <PresentationFormat>Widescreen</PresentationFormat>
  <Paragraphs>85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        Besplatan kurs Python-a za učenike Novog Pazara, Raške, Sjenice i Tutina  </vt:lpstr>
      <vt:lpstr>4. ČAS</vt:lpstr>
      <vt:lpstr>Sva pitanja na mail: sejonp2708@gmail.com</vt:lpstr>
      <vt:lpstr>                  Šta je promenljiva? </vt:lpstr>
      <vt:lpstr>Funkcije input() i print()</vt:lpstr>
      <vt:lpstr>Tipovi podataka u Python-u</vt:lpstr>
      <vt:lpstr>Definisanje tipa podataka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Sejo</dc:creator>
  <cp:lastModifiedBy>Sejo</cp:lastModifiedBy>
  <cp:revision>68</cp:revision>
  <dcterms:created xsi:type="dcterms:W3CDTF">2020-10-01T11:25:08Z</dcterms:created>
  <dcterms:modified xsi:type="dcterms:W3CDTF">2020-10-11T09:27:49Z</dcterms:modified>
</cp:coreProperties>
</file>